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2A5D12-1BCD-4443-B657-E46AD66C7DD3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1ED7E189-9776-4509-A2F6-0724DDC54D78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_tradnl" sz="1400" b="1" dirty="0" err="1" smtClean="0">
              <a:solidFill>
                <a:schemeClr val="tx1"/>
              </a:solidFill>
            </a:rPr>
            <a:t>The</a:t>
          </a:r>
          <a:r>
            <a:rPr lang="es-ES_tradnl" sz="1400" b="1" dirty="0" smtClean="0">
              <a:solidFill>
                <a:schemeClr val="tx1"/>
              </a:solidFill>
            </a:rPr>
            <a:t> </a:t>
          </a:r>
          <a:r>
            <a:rPr lang="es-ES_tradnl" sz="1400" b="1" dirty="0" err="1" smtClean="0">
              <a:solidFill>
                <a:schemeClr val="tx1"/>
              </a:solidFill>
            </a:rPr>
            <a:t>actors</a:t>
          </a:r>
          <a:r>
            <a:rPr lang="es-ES_tradnl" sz="1400" b="1" dirty="0" smtClean="0">
              <a:solidFill>
                <a:schemeClr val="tx1"/>
              </a:solidFill>
            </a:rPr>
            <a:t>  </a:t>
          </a:r>
          <a:r>
            <a:rPr lang="es-ES_tradnl" sz="1400" b="1" dirty="0" err="1" smtClean="0">
              <a:solidFill>
                <a:schemeClr val="tx1"/>
              </a:solidFill>
            </a:rPr>
            <a:t>celebrate</a:t>
          </a:r>
          <a:r>
            <a:rPr lang="es-ES_tradnl" sz="1400" b="1" dirty="0" smtClean="0">
              <a:solidFill>
                <a:schemeClr val="tx1"/>
              </a:solidFill>
            </a:rPr>
            <a:t> </a:t>
          </a:r>
          <a:r>
            <a:rPr lang="es-ES_tradnl" sz="1400" b="1" dirty="0" err="1" smtClean="0">
              <a:solidFill>
                <a:schemeClr val="tx1"/>
              </a:solidFill>
            </a:rPr>
            <a:t>by</a:t>
          </a:r>
          <a:r>
            <a:rPr lang="es-ES_tradnl" sz="1400" b="1" dirty="0" smtClean="0">
              <a:solidFill>
                <a:schemeClr val="tx1"/>
              </a:solidFill>
            </a:rPr>
            <a:t> </a:t>
          </a:r>
          <a:r>
            <a:rPr lang="es-ES_tradnl" sz="1400" b="1" dirty="0" err="1" smtClean="0">
              <a:solidFill>
                <a:schemeClr val="tx1"/>
              </a:solidFill>
            </a:rPr>
            <a:t>honoring</a:t>
          </a:r>
          <a:r>
            <a:rPr lang="es-ES_tradnl" sz="1400" b="1" dirty="0" smtClean="0">
              <a:solidFill>
                <a:schemeClr val="tx1"/>
              </a:solidFill>
            </a:rPr>
            <a:t> </a:t>
          </a:r>
          <a:r>
            <a:rPr lang="es-ES_tradnl" sz="1400" b="1" dirty="0" err="1" smtClean="0">
              <a:solidFill>
                <a:schemeClr val="tx1"/>
              </a:solidFill>
            </a:rPr>
            <a:t>the</a:t>
          </a:r>
          <a:r>
            <a:rPr lang="es-ES_tradnl" sz="1400" b="1" dirty="0" smtClean="0">
              <a:solidFill>
                <a:schemeClr val="tx1"/>
              </a:solidFill>
            </a:rPr>
            <a:t> </a:t>
          </a:r>
          <a:r>
            <a:rPr lang="es-ES_tradnl" sz="1400" b="1" dirty="0" err="1" smtClean="0">
              <a:solidFill>
                <a:schemeClr val="tx1"/>
              </a:solidFill>
            </a:rPr>
            <a:t>Sun</a:t>
          </a:r>
          <a:r>
            <a:rPr lang="es-ES_tradnl" sz="1400" b="1" dirty="0" smtClean="0">
              <a:solidFill>
                <a:schemeClr val="tx1"/>
              </a:solidFill>
            </a:rPr>
            <a:t> </a:t>
          </a:r>
          <a:r>
            <a:rPr lang="es-ES_tradnl" sz="1400" b="1" dirty="0" err="1" smtClean="0">
              <a:solidFill>
                <a:schemeClr val="tx1"/>
              </a:solidFill>
            </a:rPr>
            <a:t>God</a:t>
          </a:r>
          <a:r>
            <a:rPr lang="es-ES_tradnl" sz="1400" b="1" dirty="0" smtClean="0">
              <a:solidFill>
                <a:schemeClr val="tx1"/>
              </a:solidFill>
            </a:rPr>
            <a:t>, </a:t>
          </a:r>
          <a:r>
            <a:rPr lang="es-ES_tradnl" sz="1400" b="1" dirty="0" err="1" smtClean="0">
              <a:solidFill>
                <a:schemeClr val="tx1"/>
              </a:solidFill>
            </a:rPr>
            <a:t>thanking</a:t>
          </a:r>
          <a:r>
            <a:rPr lang="es-ES_tradnl" sz="1400" b="1" dirty="0" smtClean="0">
              <a:solidFill>
                <a:schemeClr val="tx1"/>
              </a:solidFill>
            </a:rPr>
            <a:t> </a:t>
          </a:r>
          <a:r>
            <a:rPr lang="es-ES_tradnl" sz="1400" b="1" dirty="0" err="1" smtClean="0">
              <a:solidFill>
                <a:schemeClr val="tx1"/>
              </a:solidFill>
            </a:rPr>
            <a:t>for</a:t>
          </a:r>
          <a:r>
            <a:rPr lang="es-ES_tradnl" sz="1400" b="1" dirty="0" smtClean="0">
              <a:solidFill>
                <a:schemeClr val="tx1"/>
              </a:solidFill>
            </a:rPr>
            <a:t> </a:t>
          </a:r>
          <a:r>
            <a:rPr lang="es-ES_tradnl" sz="1400" b="1" dirty="0" err="1" smtClean="0">
              <a:solidFill>
                <a:schemeClr val="tx1"/>
              </a:solidFill>
            </a:rPr>
            <a:t>good</a:t>
          </a:r>
          <a:r>
            <a:rPr lang="es-ES_tradnl" sz="1400" b="1" dirty="0" smtClean="0">
              <a:solidFill>
                <a:schemeClr val="tx1"/>
              </a:solidFill>
            </a:rPr>
            <a:t> </a:t>
          </a:r>
          <a:r>
            <a:rPr lang="es-ES_tradnl" sz="1400" b="1" dirty="0" err="1" smtClean="0">
              <a:solidFill>
                <a:schemeClr val="tx1"/>
              </a:solidFill>
            </a:rPr>
            <a:t>crops</a:t>
          </a:r>
          <a:r>
            <a:rPr lang="es-ES_tradnl" sz="1400" b="1" dirty="0" smtClean="0">
              <a:solidFill>
                <a:schemeClr val="tx1"/>
              </a:solidFill>
            </a:rPr>
            <a:t> and </a:t>
          </a:r>
          <a:r>
            <a:rPr lang="es-ES_tradnl" sz="1400" b="1" dirty="0" err="1" smtClean="0">
              <a:solidFill>
                <a:schemeClr val="tx1"/>
              </a:solidFill>
            </a:rPr>
            <a:t>giving</a:t>
          </a:r>
          <a:r>
            <a:rPr lang="es-ES_tradnl" sz="1400" b="1" dirty="0" smtClean="0">
              <a:solidFill>
                <a:schemeClr val="tx1"/>
              </a:solidFill>
            </a:rPr>
            <a:t> </a:t>
          </a:r>
          <a:r>
            <a:rPr lang="es-ES_tradnl" sz="1400" b="1" dirty="0" err="1" smtClean="0">
              <a:solidFill>
                <a:schemeClr val="tx1"/>
              </a:solidFill>
            </a:rPr>
            <a:t>homage</a:t>
          </a:r>
          <a:r>
            <a:rPr lang="es-ES_tradnl" sz="1400" b="1" dirty="0" smtClean="0">
              <a:solidFill>
                <a:schemeClr val="tx1"/>
              </a:solidFill>
            </a:rPr>
            <a:t> </a:t>
          </a:r>
          <a:r>
            <a:rPr lang="es-ES_tradnl" sz="1400" b="1" dirty="0" err="1" smtClean="0">
              <a:solidFill>
                <a:schemeClr val="tx1"/>
              </a:solidFill>
            </a:rPr>
            <a:t>to</a:t>
          </a:r>
          <a:r>
            <a:rPr lang="es-ES_tradnl" sz="1400" b="1" dirty="0" smtClean="0">
              <a:solidFill>
                <a:schemeClr val="tx1"/>
              </a:solidFill>
            </a:rPr>
            <a:t> </a:t>
          </a:r>
          <a:r>
            <a:rPr lang="es-ES_tradnl" sz="1400" b="1" dirty="0" err="1" smtClean="0">
              <a:solidFill>
                <a:schemeClr val="tx1"/>
              </a:solidFill>
            </a:rPr>
            <a:t>the</a:t>
          </a:r>
          <a:r>
            <a:rPr lang="es-ES_tradnl" sz="1400" b="1" dirty="0" smtClean="0">
              <a:solidFill>
                <a:schemeClr val="tx1"/>
              </a:solidFill>
            </a:rPr>
            <a:t> Inca as son of </a:t>
          </a:r>
          <a:r>
            <a:rPr lang="es-ES_tradnl" sz="1400" b="1" dirty="0" err="1" smtClean="0">
              <a:solidFill>
                <a:schemeClr val="tx1"/>
              </a:solidFill>
            </a:rPr>
            <a:t>the</a:t>
          </a:r>
          <a:r>
            <a:rPr lang="es-ES_tradnl" sz="1400" b="1" dirty="0" smtClean="0">
              <a:solidFill>
                <a:schemeClr val="tx1"/>
              </a:solidFill>
            </a:rPr>
            <a:t> </a:t>
          </a:r>
          <a:r>
            <a:rPr lang="es-ES_tradnl" sz="1400" b="1" dirty="0" err="1" smtClean="0">
              <a:solidFill>
                <a:schemeClr val="tx1"/>
              </a:solidFill>
            </a:rPr>
            <a:t>Sun</a:t>
          </a:r>
          <a:endParaRPr lang="es-ES_tradnl" sz="1400" b="1" dirty="0">
            <a:solidFill>
              <a:schemeClr val="tx1"/>
            </a:solidFill>
          </a:endParaRPr>
        </a:p>
      </dgm:t>
    </dgm:pt>
    <dgm:pt modelId="{49AA8CC8-B082-472A-9224-879714AA9BF3}" type="parTrans" cxnId="{3BA4618A-99F9-4F91-94BD-91BCFADA8A55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ES_tradnl"/>
        </a:p>
      </dgm:t>
    </dgm:pt>
    <dgm:pt modelId="{11E16A4C-B3BC-4D62-AB03-3CB1B45CDF6C}" type="sibTrans" cxnId="{3BA4618A-99F9-4F91-94BD-91BCFADA8A55}">
      <dgm:prSet/>
      <dgm:spPr/>
      <dgm:t>
        <a:bodyPr/>
        <a:lstStyle/>
        <a:p>
          <a:endParaRPr lang="es-ES_tradnl"/>
        </a:p>
      </dgm:t>
    </dgm:pt>
    <dgm:pt modelId="{FC17DA2C-6933-4555-8447-18B9D7FA0AC5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s-ES_tradnl" sz="1000" b="1" dirty="0" err="1" smtClean="0">
              <a:solidFill>
                <a:schemeClr val="tx1"/>
              </a:solidFill>
            </a:rPr>
            <a:t>It</a:t>
          </a:r>
          <a:r>
            <a:rPr lang="es-ES_tradnl" sz="1000" b="1" dirty="0" smtClean="0">
              <a:solidFill>
                <a:schemeClr val="tx1"/>
              </a:solidFill>
            </a:rPr>
            <a:t> </a:t>
          </a:r>
          <a:r>
            <a:rPr lang="es-ES_tradnl" sz="1400" b="1" dirty="0" smtClean="0">
              <a:solidFill>
                <a:schemeClr val="tx1"/>
              </a:solidFill>
            </a:rPr>
            <a:t>  </a:t>
          </a:r>
          <a:r>
            <a:rPr lang="es-ES_tradnl" sz="1400" b="1" dirty="0" err="1" smtClean="0">
              <a:solidFill>
                <a:schemeClr val="tx1"/>
              </a:solidFill>
            </a:rPr>
            <a:t>is</a:t>
          </a:r>
          <a:r>
            <a:rPr lang="es-ES_tradnl" sz="1400" b="1" dirty="0" smtClean="0">
              <a:solidFill>
                <a:schemeClr val="tx1"/>
              </a:solidFill>
            </a:rPr>
            <a:t>  </a:t>
          </a:r>
          <a:r>
            <a:rPr lang="es-ES_tradnl" sz="1400" b="1" dirty="0" err="1" smtClean="0">
              <a:solidFill>
                <a:schemeClr val="tx1"/>
              </a:solidFill>
            </a:rPr>
            <a:t>celebrated</a:t>
          </a:r>
          <a:r>
            <a:rPr lang="es-ES_tradnl" sz="1400" b="1" dirty="0" smtClean="0">
              <a:solidFill>
                <a:schemeClr val="tx1"/>
              </a:solidFill>
            </a:rPr>
            <a:t>  </a:t>
          </a:r>
          <a:r>
            <a:rPr lang="es-ES_tradnl" sz="1400" b="1" dirty="0" err="1" smtClean="0">
              <a:solidFill>
                <a:schemeClr val="tx1"/>
              </a:solidFill>
            </a:rPr>
            <a:t>on</a:t>
          </a:r>
          <a:r>
            <a:rPr lang="es-ES_tradnl" sz="1400" b="1" dirty="0" smtClean="0">
              <a:solidFill>
                <a:schemeClr val="tx1"/>
              </a:solidFill>
            </a:rPr>
            <a:t>  </a:t>
          </a:r>
          <a:r>
            <a:rPr lang="es-ES_tradnl" sz="1400" b="1" dirty="0" err="1" smtClean="0">
              <a:solidFill>
                <a:schemeClr val="tx1"/>
              </a:solidFill>
            </a:rPr>
            <a:t>July</a:t>
          </a:r>
          <a:r>
            <a:rPr lang="es-ES_tradnl" sz="1400" b="1" dirty="0" smtClean="0">
              <a:solidFill>
                <a:schemeClr val="tx1"/>
              </a:solidFill>
            </a:rPr>
            <a:t> 24th and  </a:t>
          </a:r>
          <a:r>
            <a:rPr lang="es-ES_tradnl" sz="1400" b="1" dirty="0" err="1" smtClean="0">
              <a:solidFill>
                <a:schemeClr val="tx1"/>
              </a:solidFill>
            </a:rPr>
            <a:t>takes</a:t>
          </a:r>
          <a:r>
            <a:rPr lang="es-ES_tradnl" sz="1400" b="1" dirty="0" smtClean="0">
              <a:solidFill>
                <a:schemeClr val="tx1"/>
              </a:solidFill>
            </a:rPr>
            <a:t> place in </a:t>
          </a:r>
          <a:r>
            <a:rPr lang="es-ES_tradnl" sz="1400" b="1" dirty="0" err="1" smtClean="0">
              <a:solidFill>
                <a:schemeClr val="tx1"/>
              </a:solidFill>
            </a:rPr>
            <a:t>Sacsayhuaman</a:t>
          </a:r>
          <a:r>
            <a:rPr lang="es-ES_tradnl" sz="1400" b="1" dirty="0" smtClean="0">
              <a:solidFill>
                <a:schemeClr val="tx1"/>
              </a:solidFill>
            </a:rPr>
            <a:t> – Cusco. </a:t>
          </a:r>
          <a:endParaRPr lang="es-ES_tradnl" sz="1400" b="1" dirty="0">
            <a:solidFill>
              <a:schemeClr val="tx1"/>
            </a:solidFill>
          </a:endParaRPr>
        </a:p>
      </dgm:t>
    </dgm:pt>
    <dgm:pt modelId="{F7C609DC-6C86-43F3-AAF7-513EB71B8988}" type="parTrans" cxnId="{353D1BA7-3D0D-4C8B-9893-0ABBF720C33F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ES_tradnl"/>
        </a:p>
      </dgm:t>
    </dgm:pt>
    <dgm:pt modelId="{EB40077C-1F78-4E41-99CE-509F39EE40DE}" type="sibTrans" cxnId="{353D1BA7-3D0D-4C8B-9893-0ABBF720C33F}">
      <dgm:prSet/>
      <dgm:spPr/>
      <dgm:t>
        <a:bodyPr/>
        <a:lstStyle/>
        <a:p>
          <a:endParaRPr lang="es-ES_tradnl"/>
        </a:p>
      </dgm:t>
    </dgm:pt>
    <dgm:pt modelId="{2065E36C-319C-45A2-A2C3-039FA75D9974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_tradnl" sz="1400" b="1" dirty="0" err="1" smtClean="0">
              <a:solidFill>
                <a:schemeClr val="tx1"/>
              </a:solidFill>
            </a:rPr>
            <a:t>Many</a:t>
          </a:r>
          <a:r>
            <a:rPr lang="es-ES_tradnl" sz="1400" b="1" dirty="0" smtClean="0">
              <a:solidFill>
                <a:schemeClr val="tx1"/>
              </a:solidFill>
            </a:rPr>
            <a:t> </a:t>
          </a:r>
          <a:r>
            <a:rPr lang="es-ES_tradnl" sz="1400" b="1" dirty="0" err="1" smtClean="0">
              <a:solidFill>
                <a:schemeClr val="tx1"/>
              </a:solidFill>
            </a:rPr>
            <a:t>people</a:t>
          </a:r>
          <a:r>
            <a:rPr lang="es-ES_tradnl" sz="1400" b="1" dirty="0" smtClean="0">
              <a:solidFill>
                <a:schemeClr val="tx1"/>
              </a:solidFill>
            </a:rPr>
            <a:t> </a:t>
          </a:r>
          <a:r>
            <a:rPr lang="es-ES_tradnl" sz="1400" b="1" dirty="0" err="1" smtClean="0">
              <a:solidFill>
                <a:schemeClr val="tx1"/>
              </a:solidFill>
            </a:rPr>
            <a:t>from</a:t>
          </a:r>
          <a:r>
            <a:rPr lang="es-ES_tradnl" sz="1400" b="1" dirty="0" smtClean="0">
              <a:solidFill>
                <a:schemeClr val="tx1"/>
              </a:solidFill>
            </a:rPr>
            <a:t>  </a:t>
          </a:r>
          <a:r>
            <a:rPr lang="es-ES_tradnl" sz="1400" b="1" dirty="0" err="1" smtClean="0">
              <a:solidFill>
                <a:schemeClr val="tx1"/>
              </a:solidFill>
            </a:rPr>
            <a:t>our</a:t>
          </a:r>
          <a:r>
            <a:rPr lang="es-ES_tradnl" sz="1400" b="1" dirty="0" smtClean="0">
              <a:solidFill>
                <a:schemeClr val="tx1"/>
              </a:solidFill>
            </a:rPr>
            <a:t> </a:t>
          </a:r>
          <a:r>
            <a:rPr lang="es-ES_tradnl" sz="1400" b="1" dirty="0" err="1" smtClean="0">
              <a:solidFill>
                <a:schemeClr val="tx1"/>
              </a:solidFill>
            </a:rPr>
            <a:t>county</a:t>
          </a:r>
          <a:r>
            <a:rPr lang="es-ES_tradnl" sz="1400" b="1" dirty="0" smtClean="0">
              <a:solidFill>
                <a:schemeClr val="tx1"/>
              </a:solidFill>
            </a:rPr>
            <a:t>  and </a:t>
          </a:r>
          <a:r>
            <a:rPr lang="es-ES_tradnl" sz="1400" b="1" dirty="0" err="1" smtClean="0">
              <a:solidFill>
                <a:schemeClr val="tx1"/>
              </a:solidFill>
            </a:rPr>
            <a:t>from</a:t>
          </a:r>
          <a:r>
            <a:rPr lang="es-ES_tradnl" sz="1400" b="1" dirty="0" smtClean="0">
              <a:solidFill>
                <a:schemeClr val="tx1"/>
              </a:solidFill>
            </a:rPr>
            <a:t> </a:t>
          </a:r>
          <a:r>
            <a:rPr lang="es-ES_tradnl" sz="1400" b="1" dirty="0" err="1" smtClean="0">
              <a:solidFill>
                <a:schemeClr val="tx1"/>
              </a:solidFill>
            </a:rPr>
            <a:t>other</a:t>
          </a:r>
          <a:r>
            <a:rPr lang="es-ES_tradnl" sz="1400" b="1" dirty="0" smtClean="0">
              <a:solidFill>
                <a:schemeClr val="tx1"/>
              </a:solidFill>
            </a:rPr>
            <a:t> </a:t>
          </a:r>
          <a:r>
            <a:rPr lang="es-ES_tradnl" sz="1400" b="1" dirty="0" err="1" smtClean="0">
              <a:solidFill>
                <a:schemeClr val="tx1"/>
              </a:solidFill>
            </a:rPr>
            <a:t>countries</a:t>
          </a:r>
          <a:r>
            <a:rPr lang="es-ES_tradnl" sz="1400" b="1" dirty="0" smtClean="0">
              <a:solidFill>
                <a:schemeClr val="tx1"/>
              </a:solidFill>
            </a:rPr>
            <a:t> </a:t>
          </a:r>
          <a:r>
            <a:rPr lang="es-ES_tradnl" sz="1400" b="1" dirty="0" err="1" smtClean="0">
              <a:solidFill>
                <a:schemeClr val="tx1"/>
              </a:solidFill>
            </a:rPr>
            <a:t>go</a:t>
          </a:r>
          <a:r>
            <a:rPr lang="es-ES_tradnl" sz="1400" b="1" dirty="0" smtClean="0">
              <a:solidFill>
                <a:schemeClr val="tx1"/>
              </a:solidFill>
            </a:rPr>
            <a:t> </a:t>
          </a:r>
          <a:r>
            <a:rPr lang="es-ES_tradnl" sz="1400" b="1" dirty="0" err="1" smtClean="0">
              <a:solidFill>
                <a:schemeClr val="tx1"/>
              </a:solidFill>
            </a:rPr>
            <a:t>to</a:t>
          </a:r>
          <a:r>
            <a:rPr lang="es-ES_tradnl" sz="1400" b="1" dirty="0" smtClean="0">
              <a:solidFill>
                <a:schemeClr val="tx1"/>
              </a:solidFill>
            </a:rPr>
            <a:t> </a:t>
          </a:r>
          <a:r>
            <a:rPr lang="es-ES_tradnl" sz="1400" b="1" dirty="0" err="1" smtClean="0">
              <a:solidFill>
                <a:schemeClr val="tx1"/>
              </a:solidFill>
            </a:rPr>
            <a:t>enjoy</a:t>
          </a:r>
          <a:r>
            <a:rPr lang="es-ES_tradnl" sz="1400" b="1" dirty="0" smtClean="0">
              <a:solidFill>
                <a:schemeClr val="tx1"/>
              </a:solidFill>
            </a:rPr>
            <a:t> </a:t>
          </a:r>
          <a:r>
            <a:rPr lang="es-ES_tradnl" sz="1400" b="1" dirty="0" err="1" smtClean="0">
              <a:solidFill>
                <a:schemeClr val="tx1"/>
              </a:solidFill>
            </a:rPr>
            <a:t>the</a:t>
          </a:r>
          <a:r>
            <a:rPr lang="es-ES_tradnl" sz="1400" b="1" dirty="0" smtClean="0">
              <a:solidFill>
                <a:schemeClr val="tx1"/>
              </a:solidFill>
            </a:rPr>
            <a:t> </a:t>
          </a:r>
          <a:r>
            <a:rPr lang="es-ES_tradnl" sz="1400" b="1" dirty="0" err="1" smtClean="0">
              <a:solidFill>
                <a:schemeClr val="tx1"/>
              </a:solidFill>
            </a:rPr>
            <a:t>ceremony</a:t>
          </a:r>
          <a:r>
            <a:rPr lang="es-ES_tradnl" sz="1400" b="1" dirty="0" smtClean="0">
              <a:solidFill>
                <a:schemeClr val="tx1"/>
              </a:solidFill>
            </a:rPr>
            <a:t> </a:t>
          </a:r>
          <a:endParaRPr lang="es-ES_tradnl" sz="1400" b="1" dirty="0">
            <a:solidFill>
              <a:schemeClr val="tx1"/>
            </a:solidFill>
          </a:endParaRPr>
        </a:p>
      </dgm:t>
    </dgm:pt>
    <dgm:pt modelId="{3778E3B0-E30B-4825-9F76-0A9F6E2DA26A}" type="parTrans" cxnId="{03CC9082-7E18-4DB6-A077-AB34EBBD8421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ES_tradnl"/>
        </a:p>
      </dgm:t>
    </dgm:pt>
    <dgm:pt modelId="{C4E470F3-EA76-4447-A66A-885EF6E8932F}" type="sibTrans" cxnId="{03CC9082-7E18-4DB6-A077-AB34EBBD8421}">
      <dgm:prSet/>
      <dgm:spPr/>
      <dgm:t>
        <a:bodyPr/>
        <a:lstStyle/>
        <a:p>
          <a:endParaRPr lang="es-ES_tradnl"/>
        </a:p>
      </dgm:t>
    </dgm:pt>
    <dgm:pt modelId="{5475C5E9-4894-467F-A512-254A35FEBAD0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ES_tradnl" sz="1600" b="1" dirty="0" err="1" smtClean="0"/>
            <a:t>it</a:t>
          </a:r>
          <a:r>
            <a:rPr lang="es-ES_tradnl" sz="1600" b="1" dirty="0" smtClean="0"/>
            <a:t> </a:t>
          </a:r>
          <a:r>
            <a:rPr lang="es-ES_tradnl" sz="1600" b="1" dirty="0" err="1" smtClean="0"/>
            <a:t>is</a:t>
          </a:r>
          <a:r>
            <a:rPr lang="es-ES_tradnl" sz="1600" b="1" dirty="0" smtClean="0"/>
            <a:t>  </a:t>
          </a:r>
          <a:r>
            <a:rPr lang="es-ES_tradnl" sz="1600" b="1" dirty="0" err="1" smtClean="0"/>
            <a:t>famous</a:t>
          </a:r>
          <a:r>
            <a:rPr lang="es-ES_tradnl" sz="1600" b="1" dirty="0" smtClean="0"/>
            <a:t>  </a:t>
          </a:r>
          <a:r>
            <a:rPr lang="es-ES_tradnl" sz="1600" b="1" dirty="0" err="1" smtClean="0"/>
            <a:t>because</a:t>
          </a:r>
          <a:r>
            <a:rPr lang="es-ES_tradnl" sz="1600" b="1" dirty="0" smtClean="0"/>
            <a:t> of </a:t>
          </a:r>
          <a:r>
            <a:rPr lang="es-ES_tradnl" sz="1600" b="1" dirty="0" err="1" smtClean="0"/>
            <a:t>the</a:t>
          </a:r>
          <a:r>
            <a:rPr lang="es-ES_tradnl" sz="1600" b="1" dirty="0" smtClean="0"/>
            <a:t> </a:t>
          </a:r>
          <a:r>
            <a:rPr lang="es-ES_tradnl" sz="1600" b="1" dirty="0" err="1" smtClean="0"/>
            <a:t>majesty</a:t>
          </a:r>
          <a:r>
            <a:rPr lang="es-ES_tradnl" sz="1600" b="1" dirty="0" smtClean="0"/>
            <a:t> and </a:t>
          </a:r>
          <a:r>
            <a:rPr lang="es-ES_tradnl" sz="1600" b="1" dirty="0" err="1" smtClean="0"/>
            <a:t>religiousness</a:t>
          </a:r>
          <a:r>
            <a:rPr lang="es-ES_tradnl" sz="1600" b="1" dirty="0" smtClean="0"/>
            <a:t> in honor </a:t>
          </a:r>
          <a:r>
            <a:rPr lang="es-ES_tradnl" sz="1600" b="1" dirty="0" err="1" smtClean="0"/>
            <a:t>to</a:t>
          </a:r>
          <a:r>
            <a:rPr lang="es-ES_tradnl" sz="1600" b="1" dirty="0" smtClean="0"/>
            <a:t> </a:t>
          </a:r>
          <a:r>
            <a:rPr lang="es-ES_tradnl" sz="1600" b="1" dirty="0" err="1" smtClean="0"/>
            <a:t>the</a:t>
          </a:r>
          <a:r>
            <a:rPr lang="es-ES_tradnl" sz="1600" b="1" dirty="0" smtClean="0"/>
            <a:t> </a:t>
          </a:r>
          <a:r>
            <a:rPr lang="es-ES_tradnl" sz="1600" b="1" dirty="0" err="1" smtClean="0"/>
            <a:t>Sun</a:t>
          </a:r>
          <a:r>
            <a:rPr lang="es-ES_tradnl" sz="1600" b="1" dirty="0" smtClean="0"/>
            <a:t> </a:t>
          </a:r>
          <a:r>
            <a:rPr lang="es-ES_tradnl" sz="1600" b="1" dirty="0" err="1" smtClean="0"/>
            <a:t>God</a:t>
          </a:r>
          <a:r>
            <a:rPr lang="es-ES_tradnl" sz="1600" b="1" dirty="0" smtClean="0"/>
            <a:t>.</a:t>
          </a:r>
          <a:endParaRPr lang="es-ES_tradnl" sz="1600" b="1" dirty="0"/>
        </a:p>
      </dgm:t>
    </dgm:pt>
    <dgm:pt modelId="{54BF6D5E-3909-42DA-9ECC-1875C9B3272D}" type="sibTrans" cxnId="{EBB4E2EA-F492-4572-96A7-931C85863B70}">
      <dgm:prSet/>
      <dgm:spPr/>
      <dgm:t>
        <a:bodyPr/>
        <a:lstStyle/>
        <a:p>
          <a:endParaRPr lang="es-ES_tradnl"/>
        </a:p>
      </dgm:t>
    </dgm:pt>
    <dgm:pt modelId="{2F2EADE6-7E49-4F80-8B65-71652977991D}" type="parTrans" cxnId="{EBB4E2EA-F492-4572-96A7-931C85863B70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ES_tradnl"/>
        </a:p>
      </dgm:t>
    </dgm:pt>
    <dgm:pt modelId="{7073F384-B011-4194-977F-5732276D3AEF}">
      <dgm:prSet phldrT="[Texto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_tradnl" sz="2400" dirty="0" smtClean="0"/>
            <a:t>THE INTI RAYMI FESTIVAL</a:t>
          </a:r>
          <a:endParaRPr lang="es-ES_tradnl" sz="2400" dirty="0"/>
        </a:p>
      </dgm:t>
    </dgm:pt>
    <dgm:pt modelId="{84F38DD4-A78E-4F70-9936-11C6513E3D2C}" type="sibTrans" cxnId="{FAD95EF4-2373-4247-93A2-4B30D205FAF6}">
      <dgm:prSet/>
      <dgm:spPr/>
      <dgm:t>
        <a:bodyPr/>
        <a:lstStyle/>
        <a:p>
          <a:endParaRPr lang="es-ES_tradnl"/>
        </a:p>
      </dgm:t>
    </dgm:pt>
    <dgm:pt modelId="{26916471-E5FF-4F7C-B88A-C84D95D15C82}" type="parTrans" cxnId="{FAD95EF4-2373-4247-93A2-4B30D205FAF6}">
      <dgm:prSet/>
      <dgm:spPr/>
      <dgm:t>
        <a:bodyPr/>
        <a:lstStyle/>
        <a:p>
          <a:endParaRPr lang="es-ES_tradnl"/>
        </a:p>
      </dgm:t>
    </dgm:pt>
    <dgm:pt modelId="{3DA06448-7D16-428B-8E49-CC93677D6B8A}" type="pres">
      <dgm:prSet presAssocID="{BF2A5D12-1BCD-4443-B657-E46AD66C7DD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610FC0CA-4867-449A-85BD-CBD6C9F44F6F}" type="pres">
      <dgm:prSet presAssocID="{7073F384-B011-4194-977F-5732276D3AEF}" presName="centerShape" presStyleLbl="node0" presStyleIdx="0" presStyleCnt="1" custAng="0" custScaleX="136421" custScaleY="68553" custLinFactNeighborX="-62" custLinFactNeighborY="-51083"/>
      <dgm:spPr/>
      <dgm:t>
        <a:bodyPr/>
        <a:lstStyle/>
        <a:p>
          <a:endParaRPr lang="es-ES_tradnl"/>
        </a:p>
      </dgm:t>
    </dgm:pt>
    <dgm:pt modelId="{D4EA7A8D-AD5B-4730-9A03-C0ABE848F630}" type="pres">
      <dgm:prSet presAssocID="{2F2EADE6-7E49-4F80-8B65-71652977991D}" presName="parTrans" presStyleLbl="bgSibTrans2D1" presStyleIdx="0" presStyleCnt="4" custAng="9455565" custScaleX="60514" custLinFactNeighborX="-7055" custLinFactNeighborY="-84231"/>
      <dgm:spPr/>
      <dgm:t>
        <a:bodyPr/>
        <a:lstStyle/>
        <a:p>
          <a:endParaRPr lang="es-ES_tradnl"/>
        </a:p>
      </dgm:t>
    </dgm:pt>
    <dgm:pt modelId="{45E6ECFA-42E5-40A3-A501-E09D8F4F3FB0}" type="pres">
      <dgm:prSet presAssocID="{5475C5E9-4894-467F-A512-254A35FEBAD0}" presName="node" presStyleLbl="node1" presStyleIdx="0" presStyleCnt="4" custRadScaleRad="42706" custRadScaleInc="-4414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E6FD080-2369-4098-BEAB-06178499848D}" type="pres">
      <dgm:prSet presAssocID="{49AA8CC8-B082-472A-9224-879714AA9BF3}" presName="parTrans" presStyleLbl="bgSibTrans2D1" presStyleIdx="1" presStyleCnt="4" custAng="11668513" custScaleX="65726" custLinFactNeighborX="18551" custLinFactNeighborY="-72694"/>
      <dgm:spPr/>
      <dgm:t>
        <a:bodyPr/>
        <a:lstStyle/>
        <a:p>
          <a:endParaRPr lang="es-ES_tradnl"/>
        </a:p>
      </dgm:t>
    </dgm:pt>
    <dgm:pt modelId="{CC736720-CDCA-4190-8A55-EB41E631C84F}" type="pres">
      <dgm:prSet presAssocID="{1ED7E189-9776-4509-A2F6-0724DDC54D78}" presName="node" presStyleLbl="node1" presStyleIdx="1" presStyleCnt="4" custRadScaleRad="41484" custRadScaleInc="33326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BA3A403-35C8-4237-9638-82CDB2325A8E}" type="pres">
      <dgm:prSet presAssocID="{3778E3B0-E30B-4825-9F76-0A9F6E2DA26A}" presName="parTrans" presStyleLbl="bgSibTrans2D1" presStyleIdx="2" presStyleCnt="4" custAng="10890890" custScaleX="60271" custLinFactY="-17919" custLinFactNeighborX="10319" custLinFactNeighborY="-100000"/>
      <dgm:spPr/>
      <dgm:t>
        <a:bodyPr/>
        <a:lstStyle/>
        <a:p>
          <a:endParaRPr lang="es-ES_tradnl"/>
        </a:p>
      </dgm:t>
    </dgm:pt>
    <dgm:pt modelId="{6FEAD7CA-2199-4B17-BFC4-31234B540139}" type="pres">
      <dgm:prSet presAssocID="{2065E36C-319C-45A2-A2C3-039FA75D9974}" presName="node" presStyleLbl="node1" presStyleIdx="2" presStyleCnt="4" custRadScaleRad="120732" custRadScaleInc="15091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15D39F6-AF40-4AA5-848C-A3A33B866AF6}" type="pres">
      <dgm:prSet presAssocID="{F7C609DC-6C86-43F3-AAF7-513EB71B8988}" presName="parTrans" presStyleLbl="bgSibTrans2D1" presStyleIdx="3" presStyleCnt="4" custAng="5203359" custFlipHor="1" custScaleX="65385" custLinFactY="-2703" custLinFactNeighborX="-8940" custLinFactNeighborY="-100000"/>
      <dgm:spPr/>
      <dgm:t>
        <a:bodyPr/>
        <a:lstStyle/>
        <a:p>
          <a:endParaRPr lang="es-ES_tradnl"/>
        </a:p>
      </dgm:t>
    </dgm:pt>
    <dgm:pt modelId="{159EF626-DF22-474D-BF26-100790E1F7E3}" type="pres">
      <dgm:prSet presAssocID="{FC17DA2C-6933-4555-8447-18B9D7FA0AC5}" presName="node" presStyleLbl="node1" presStyleIdx="3" presStyleCnt="4" custAng="10800000" custFlipVert="1" custScaleX="88495" custScaleY="96839" custRadScaleRad="113419" custRadScaleInc="-37250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3BA4618A-99F9-4F91-94BD-91BCFADA8A55}" srcId="{7073F384-B011-4194-977F-5732276D3AEF}" destId="{1ED7E189-9776-4509-A2F6-0724DDC54D78}" srcOrd="1" destOrd="0" parTransId="{49AA8CC8-B082-472A-9224-879714AA9BF3}" sibTransId="{11E16A4C-B3BC-4D62-AB03-3CB1B45CDF6C}"/>
    <dgm:cxn modelId="{DD5A2F09-3D85-4BA8-9361-937340A3FC96}" type="presOf" srcId="{49AA8CC8-B082-472A-9224-879714AA9BF3}" destId="{4E6FD080-2369-4098-BEAB-06178499848D}" srcOrd="0" destOrd="0" presId="urn:microsoft.com/office/officeart/2005/8/layout/radial4"/>
    <dgm:cxn modelId="{D3DB369C-EEF6-42DF-BDBB-2558746CF790}" type="presOf" srcId="{1ED7E189-9776-4509-A2F6-0724DDC54D78}" destId="{CC736720-CDCA-4190-8A55-EB41E631C84F}" srcOrd="0" destOrd="0" presId="urn:microsoft.com/office/officeart/2005/8/layout/radial4"/>
    <dgm:cxn modelId="{FAD95EF4-2373-4247-93A2-4B30D205FAF6}" srcId="{BF2A5D12-1BCD-4443-B657-E46AD66C7DD3}" destId="{7073F384-B011-4194-977F-5732276D3AEF}" srcOrd="0" destOrd="0" parTransId="{26916471-E5FF-4F7C-B88A-C84D95D15C82}" sibTransId="{84F38DD4-A78E-4F70-9936-11C6513E3D2C}"/>
    <dgm:cxn modelId="{622BF973-799E-4234-9DFA-7432357F7105}" type="presOf" srcId="{5475C5E9-4894-467F-A512-254A35FEBAD0}" destId="{45E6ECFA-42E5-40A3-A501-E09D8F4F3FB0}" srcOrd="0" destOrd="0" presId="urn:microsoft.com/office/officeart/2005/8/layout/radial4"/>
    <dgm:cxn modelId="{E1BB66CA-138F-4E54-8C90-8BB0C9134D9A}" type="presOf" srcId="{2065E36C-319C-45A2-A2C3-039FA75D9974}" destId="{6FEAD7CA-2199-4B17-BFC4-31234B540139}" srcOrd="0" destOrd="0" presId="urn:microsoft.com/office/officeart/2005/8/layout/radial4"/>
    <dgm:cxn modelId="{CE310CFA-612C-436B-B18C-ED81C2E26347}" type="presOf" srcId="{3778E3B0-E30B-4825-9F76-0A9F6E2DA26A}" destId="{1BA3A403-35C8-4237-9638-82CDB2325A8E}" srcOrd="0" destOrd="0" presId="urn:microsoft.com/office/officeart/2005/8/layout/radial4"/>
    <dgm:cxn modelId="{2F3485AF-3D2F-4951-8BE9-A6EC022BE52D}" type="presOf" srcId="{2F2EADE6-7E49-4F80-8B65-71652977991D}" destId="{D4EA7A8D-AD5B-4730-9A03-C0ABE848F630}" srcOrd="0" destOrd="0" presId="urn:microsoft.com/office/officeart/2005/8/layout/radial4"/>
    <dgm:cxn modelId="{592B205D-BCE0-4108-8543-48592F00D0E7}" type="presOf" srcId="{FC17DA2C-6933-4555-8447-18B9D7FA0AC5}" destId="{159EF626-DF22-474D-BF26-100790E1F7E3}" srcOrd="0" destOrd="0" presId="urn:microsoft.com/office/officeart/2005/8/layout/radial4"/>
    <dgm:cxn modelId="{7B0BFC01-A66D-4E6B-A31C-96C58C0704EB}" type="presOf" srcId="{F7C609DC-6C86-43F3-AAF7-513EB71B8988}" destId="{C15D39F6-AF40-4AA5-848C-A3A33B866AF6}" srcOrd="0" destOrd="0" presId="urn:microsoft.com/office/officeart/2005/8/layout/radial4"/>
    <dgm:cxn modelId="{4AE8E90D-07F6-4DF1-95DF-D4456859BE80}" type="presOf" srcId="{BF2A5D12-1BCD-4443-B657-E46AD66C7DD3}" destId="{3DA06448-7D16-428B-8E49-CC93677D6B8A}" srcOrd="0" destOrd="0" presId="urn:microsoft.com/office/officeart/2005/8/layout/radial4"/>
    <dgm:cxn modelId="{03CC9082-7E18-4DB6-A077-AB34EBBD8421}" srcId="{7073F384-B011-4194-977F-5732276D3AEF}" destId="{2065E36C-319C-45A2-A2C3-039FA75D9974}" srcOrd="2" destOrd="0" parTransId="{3778E3B0-E30B-4825-9F76-0A9F6E2DA26A}" sibTransId="{C4E470F3-EA76-4447-A66A-885EF6E8932F}"/>
    <dgm:cxn modelId="{16DA0545-F6A6-402C-BAFE-D6B46386BEA4}" type="presOf" srcId="{7073F384-B011-4194-977F-5732276D3AEF}" destId="{610FC0CA-4867-449A-85BD-CBD6C9F44F6F}" srcOrd="0" destOrd="0" presId="urn:microsoft.com/office/officeart/2005/8/layout/radial4"/>
    <dgm:cxn modelId="{353D1BA7-3D0D-4C8B-9893-0ABBF720C33F}" srcId="{7073F384-B011-4194-977F-5732276D3AEF}" destId="{FC17DA2C-6933-4555-8447-18B9D7FA0AC5}" srcOrd="3" destOrd="0" parTransId="{F7C609DC-6C86-43F3-AAF7-513EB71B8988}" sibTransId="{EB40077C-1F78-4E41-99CE-509F39EE40DE}"/>
    <dgm:cxn modelId="{EBB4E2EA-F492-4572-96A7-931C85863B70}" srcId="{7073F384-B011-4194-977F-5732276D3AEF}" destId="{5475C5E9-4894-467F-A512-254A35FEBAD0}" srcOrd="0" destOrd="0" parTransId="{2F2EADE6-7E49-4F80-8B65-71652977991D}" sibTransId="{54BF6D5E-3909-42DA-9ECC-1875C9B3272D}"/>
    <dgm:cxn modelId="{EE4D80FA-D1EB-4FF7-978A-7D799BEBF619}" type="presParOf" srcId="{3DA06448-7D16-428B-8E49-CC93677D6B8A}" destId="{610FC0CA-4867-449A-85BD-CBD6C9F44F6F}" srcOrd="0" destOrd="0" presId="urn:microsoft.com/office/officeart/2005/8/layout/radial4"/>
    <dgm:cxn modelId="{CDBA9816-02C1-4118-A8F3-FD0A4EC6D15D}" type="presParOf" srcId="{3DA06448-7D16-428B-8E49-CC93677D6B8A}" destId="{D4EA7A8D-AD5B-4730-9A03-C0ABE848F630}" srcOrd="1" destOrd="0" presId="urn:microsoft.com/office/officeart/2005/8/layout/radial4"/>
    <dgm:cxn modelId="{80423068-C63E-456C-9372-0C359AD20BB6}" type="presParOf" srcId="{3DA06448-7D16-428B-8E49-CC93677D6B8A}" destId="{45E6ECFA-42E5-40A3-A501-E09D8F4F3FB0}" srcOrd="2" destOrd="0" presId="urn:microsoft.com/office/officeart/2005/8/layout/radial4"/>
    <dgm:cxn modelId="{25F56712-D905-4464-95FF-3AFDFCD5C0BD}" type="presParOf" srcId="{3DA06448-7D16-428B-8E49-CC93677D6B8A}" destId="{4E6FD080-2369-4098-BEAB-06178499848D}" srcOrd="3" destOrd="0" presId="urn:microsoft.com/office/officeart/2005/8/layout/radial4"/>
    <dgm:cxn modelId="{20E56512-E5AD-4552-9C5D-A002FD69E2F2}" type="presParOf" srcId="{3DA06448-7D16-428B-8E49-CC93677D6B8A}" destId="{CC736720-CDCA-4190-8A55-EB41E631C84F}" srcOrd="4" destOrd="0" presId="urn:microsoft.com/office/officeart/2005/8/layout/radial4"/>
    <dgm:cxn modelId="{13551F9D-F726-42EC-A822-0FC6A6FDC071}" type="presParOf" srcId="{3DA06448-7D16-428B-8E49-CC93677D6B8A}" destId="{1BA3A403-35C8-4237-9638-82CDB2325A8E}" srcOrd="5" destOrd="0" presId="urn:microsoft.com/office/officeart/2005/8/layout/radial4"/>
    <dgm:cxn modelId="{E5215046-7BEE-406E-8BB9-133AD28863EE}" type="presParOf" srcId="{3DA06448-7D16-428B-8E49-CC93677D6B8A}" destId="{6FEAD7CA-2199-4B17-BFC4-31234B540139}" srcOrd="6" destOrd="0" presId="urn:microsoft.com/office/officeart/2005/8/layout/radial4"/>
    <dgm:cxn modelId="{830B4A62-98A0-4CD6-A922-CB7C0429CFAD}" type="presParOf" srcId="{3DA06448-7D16-428B-8E49-CC93677D6B8A}" destId="{C15D39F6-AF40-4AA5-848C-A3A33B866AF6}" srcOrd="7" destOrd="0" presId="urn:microsoft.com/office/officeart/2005/8/layout/radial4"/>
    <dgm:cxn modelId="{7C7CDF71-D5B6-47D5-A85D-6F94A602887D}" type="presParOf" srcId="{3DA06448-7D16-428B-8E49-CC93677D6B8A}" destId="{159EF626-DF22-474D-BF26-100790E1F7E3}" srcOrd="8" destOrd="0" presId="urn:microsoft.com/office/officeart/2005/8/layout/radial4"/>
  </dgm:cxnLst>
  <dgm:bg>
    <a:blipFill>
      <a:blip xmlns:r="http://schemas.openxmlformats.org/officeDocument/2006/relationships" r:embed="rId1"/>
      <a:stretch>
        <a:fillRect/>
      </a:stretch>
    </a:blipFill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87755D-200F-4514-AD67-D9201CF7A51C}" type="datetimeFigureOut">
              <a:rPr lang="es-ES_tradnl" smtClean="0"/>
              <a:pPr/>
              <a:t>26/08/2011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59CF3-0137-45D8-862C-27427F68A5E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59CF3-0137-45D8-862C-27427F68A5EF}" type="slidenum">
              <a:rPr lang="es-ES_tradnl" smtClean="0"/>
              <a:pPr/>
              <a:t>2</a:t>
            </a:fld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1E98-134D-4CEC-87EB-34C250349359}" type="datetimeFigureOut">
              <a:rPr lang="es-ES_tradnl" smtClean="0"/>
              <a:pPr/>
              <a:t>26/08/2011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FEF2-BBE7-4D19-A85D-F4DCD9E5CF0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1E98-134D-4CEC-87EB-34C250349359}" type="datetimeFigureOut">
              <a:rPr lang="es-ES_tradnl" smtClean="0"/>
              <a:pPr/>
              <a:t>26/08/2011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FEF2-BBE7-4D19-A85D-F4DCD9E5CF0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1E98-134D-4CEC-87EB-34C250349359}" type="datetimeFigureOut">
              <a:rPr lang="es-ES_tradnl" smtClean="0"/>
              <a:pPr/>
              <a:t>26/08/2011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FEF2-BBE7-4D19-A85D-F4DCD9E5CF0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1E98-134D-4CEC-87EB-34C250349359}" type="datetimeFigureOut">
              <a:rPr lang="es-ES_tradnl" smtClean="0"/>
              <a:pPr/>
              <a:t>26/08/2011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FEF2-BBE7-4D19-A85D-F4DCD9E5CF0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1E98-134D-4CEC-87EB-34C250349359}" type="datetimeFigureOut">
              <a:rPr lang="es-ES_tradnl" smtClean="0"/>
              <a:pPr/>
              <a:t>26/08/2011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FEF2-BBE7-4D19-A85D-F4DCD9E5CF0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1E98-134D-4CEC-87EB-34C250349359}" type="datetimeFigureOut">
              <a:rPr lang="es-ES_tradnl" smtClean="0"/>
              <a:pPr/>
              <a:t>26/08/2011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FEF2-BBE7-4D19-A85D-F4DCD9E5CF0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1E98-134D-4CEC-87EB-34C250349359}" type="datetimeFigureOut">
              <a:rPr lang="es-ES_tradnl" smtClean="0"/>
              <a:pPr/>
              <a:t>26/08/2011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FEF2-BBE7-4D19-A85D-F4DCD9E5CF0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1E98-134D-4CEC-87EB-34C250349359}" type="datetimeFigureOut">
              <a:rPr lang="es-ES_tradnl" smtClean="0"/>
              <a:pPr/>
              <a:t>26/08/2011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FEF2-BBE7-4D19-A85D-F4DCD9E5CF0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1E98-134D-4CEC-87EB-34C250349359}" type="datetimeFigureOut">
              <a:rPr lang="es-ES_tradnl" smtClean="0"/>
              <a:pPr/>
              <a:t>26/08/2011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FEF2-BBE7-4D19-A85D-F4DCD9E5CF0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1E98-134D-4CEC-87EB-34C250349359}" type="datetimeFigureOut">
              <a:rPr lang="es-ES_tradnl" smtClean="0"/>
              <a:pPr/>
              <a:t>26/08/2011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FEF2-BBE7-4D19-A85D-F4DCD9E5CF0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1E98-134D-4CEC-87EB-34C250349359}" type="datetimeFigureOut">
              <a:rPr lang="es-ES_tradnl" smtClean="0"/>
              <a:pPr/>
              <a:t>26/08/2011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FEF2-BBE7-4D19-A85D-F4DCD9E5CF0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61E98-134D-4CEC-87EB-34C250349359}" type="datetimeFigureOut">
              <a:rPr lang="es-ES_tradnl" smtClean="0"/>
              <a:pPr/>
              <a:t>26/08/2011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CFEF2-BBE7-4D19-A85D-F4DCD9E5CF0C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hyperlink" Target="http://www.google.com/imgres?imgurl=http://media.bonnint.net/slc/539/53934/5393442.jpg&amp;imgrefurl=http://stage-espanol.ksl.com/index.php?nid=137&amp;sid=3554493&amp;usg=__11Q1A1zDFcmd3I0eGY2NOQAxB0g=&amp;h=756&amp;w=1125&amp;sz=261&amp;hl=es&amp;start=58&amp;zoom=1&amp;tbnid=VTZNspsdpwolkM:&amp;tbnh=101&amp;tbnw=150&amp;ei=tFlPTvzGFI-ctwew4dGgBw&amp;prev=/search?q=inti+raymi&amp;start=42&amp;hl=es&amp;sa=N&amp;gbv=2&amp;tbm=isch&amp;itbs=1" TargetMode="External"/><Relationship Id="rId3" Type="http://schemas.openxmlformats.org/officeDocument/2006/relationships/diagramData" Target="../diagrams/data1.xml"/><Relationship Id="rId7" Type="http://schemas.openxmlformats.org/officeDocument/2006/relationships/hyperlink" Target="http://www.google.com/imgres?imgurl=http://www.mundoconencanto.com/wp-content/uploads/El-Inca-celebrando-el-Inti-Raymi.jpg&amp;imgrefurl=http://www.mundoconencanto.com/tributo-al-sol-con-el-inti-raymi-en-el-peru/&amp;usg=__vYjOJp8YXE-pYZPEljeKWEgTbAY=&amp;h=266&amp;w=400&amp;sz=121&amp;hl=es&amp;start=9&amp;zoom=1&amp;tbnid=xVQBKneR1VdnuM:&amp;tbnh=82&amp;tbnw=124&amp;ei=PBVPTpC_KpPpgQfrlejvBg&amp;prev=/search?q=inti+raymi&amp;hl=es&amp;gbv=2&amp;tbm=isch&amp;itbs=1" TargetMode="External"/><Relationship Id="rId12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hyperlink" Target="http://www.google.com/imgres?imgurl=http://www.limaw.com/uploads/posts/2009-06/1245861210_inti-raymi.jpg&amp;imgrefurl=http://www.limaw.com/index.php?newsid=4266&amp;usg=__NkbC7xXu4AyWUMRAKqvkR5kaCGo=&amp;h=480&amp;w=640&amp;sz=107&amp;hl=es&amp;start=54&amp;zoom=1&amp;tbnid=UQPTMsmzubvzOM:&amp;tbnh=103&amp;tbnw=137&amp;ei=q1hPTtneG8q2twep582vBw&amp;prev=/search?q=inti+raymi&amp;start=42&amp;hl=es&amp;sa=N&amp;gbv=2&amp;tbm=isch&amp;itbs=1" TargetMode="External"/><Relationship Id="rId5" Type="http://schemas.openxmlformats.org/officeDocument/2006/relationships/diagramQuickStyle" Target="../diagrams/quickStyle1.xml"/><Relationship Id="rId15" Type="http://schemas.openxmlformats.org/officeDocument/2006/relationships/hyperlink" Target="http://www.google.com/imgres?imgurl=http://3.bp.blogspot.com/_2Gu10HhMnk8/TCE7UnntZSI/AAAAAAAACJg/mQ_fIT8LgHM/s1600/Inti-Raymi-Inca-Queen-550_fs%5B1%5D.jpg&amp;imgrefurl=http://laborio47.blogspot.com/2010/06/inti-raymi-en-quechua-significa-fiesta.html&amp;usg=___p1ul2QAiqBBcIdXqvZyXhvNx0Q=&amp;h=367&amp;w=550&amp;sz=40&amp;hl=es&amp;start=74&amp;zoom=1&amp;tbnid=QA-ARUxWGQ-UEM:&amp;tbnh=89&amp;tbnw=133&amp;ei=F1pPTuDjBMu2twfwqujABw&amp;prev=/search?q=inti+raymi&amp;start=63&amp;hl=es&amp;sa=N&amp;gbv=2&amp;tbm=isch&amp;itbs=1" TargetMode="External"/><Relationship Id="rId10" Type="http://schemas.openxmlformats.org/officeDocument/2006/relationships/image" Target="../media/image4.jpeg"/><Relationship Id="rId4" Type="http://schemas.openxmlformats.org/officeDocument/2006/relationships/diagramLayout" Target="../diagrams/layout1.xml"/><Relationship Id="rId9" Type="http://schemas.openxmlformats.org/officeDocument/2006/relationships/hyperlink" Target="http://www.google.com/imgres?imgurl=http://www.thejoex.com/images/2010/01/Inti-Raymi-Cuzco-8.jpg&amp;imgrefurl=http://www.thejoex.com/tours-clasicos/festivals-holidays/inti-raymi-festival-tour/&amp;usg=__T3xu_0b_kT9fQCDkReP0hoz1rR8=&amp;h=1024&amp;w=768&amp;sz=186&amp;hl=es&amp;start=41&amp;zoom=1&amp;tbnid=Esx2IlwZ2gnj_M:&amp;tbnh=150&amp;tbnw=113&amp;ei=HlVPTtW2G4O5tgf7nuzBBw&amp;prev=/search?q=inti+raymi&amp;start=21&amp;hl=es&amp;sa=N&amp;gbv=2&amp;tbm=isch&amp;itbs=1" TargetMode="External"/><Relationship Id="rId1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/imgres?imgurl=http://infovipsalta.com/wp-content/uploads/2011/03/INTI-RAYMI.jpg&amp;imgrefurl=http://infovipsalta.com/hoteles/hotel-inti-raymi/&amp;usg=__j6lkL4M9QKc_J6LFljJzmK53hdw=&amp;h=400&amp;w=800&amp;sz=257&amp;hl=es&amp;start=113&amp;zoom=1&amp;tbnid=IhbpsciN5I_mpM:&amp;tbnh=72&amp;tbnw=143&amp;ei=vVVPTo6_A8iftgfl87GkBw&amp;prev=/search?q=inti+raymi&amp;start=105&amp;hl=es&amp;sa=N&amp;gbv=2&amp;tbm=isch&amp;itbs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3886200"/>
            <a:ext cx="7786742" cy="1752600"/>
          </a:xfrm>
        </p:spPr>
        <p:txBody>
          <a:bodyPr>
            <a:normAutofit/>
          </a:bodyPr>
          <a:lstStyle/>
          <a:p>
            <a:endParaRPr lang="es-ES_tradnl" dirty="0" smtClean="0">
              <a:solidFill>
                <a:srgbClr val="002060"/>
              </a:solidFill>
            </a:endParaRPr>
          </a:p>
          <a:p>
            <a:endParaRPr lang="es-ES_tradnl" dirty="0" smtClean="0">
              <a:solidFill>
                <a:srgbClr val="002060"/>
              </a:solidFill>
            </a:endParaRPr>
          </a:p>
          <a:p>
            <a:r>
              <a:rPr lang="es-ES_tradnl" dirty="0" smtClean="0">
                <a:solidFill>
                  <a:srgbClr val="002060"/>
                </a:solidFill>
                <a:latin typeface="Algerian" pitchFamily="82" charset="0"/>
              </a:rPr>
              <a:t>   THE INTI RAYMI FESTIVAL</a:t>
            </a:r>
            <a:endParaRPr lang="es-ES_tradnl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714348" y="2143116"/>
            <a:ext cx="7772400" cy="4143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9" name="Picture 5" descr="D:\Mis imágenes\Inti_Raymi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85852" y="357166"/>
            <a:ext cx="7098848" cy="478634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5286412"/>
          </a:xfrm>
        </p:spPr>
        <p:txBody>
          <a:bodyPr/>
          <a:lstStyle/>
          <a:p>
            <a:r>
              <a:rPr lang="es-ES_tradnl" dirty="0" smtClean="0"/>
              <a:t> </a:t>
            </a:r>
            <a:endParaRPr lang="es-ES_tradnl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847251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7414" name="Picture 6" descr="http://t1.gstatic.com/images?q=tbn:ANd9GcTFdDgE2hTsWXYPMUhVZdr-NSbtMDiEDWq2kScWcXqRDHftBluECD61rQ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8596" y="5761450"/>
            <a:ext cx="1357322" cy="882259"/>
          </a:xfrm>
          <a:prstGeom prst="rect">
            <a:avLst/>
          </a:prstGeom>
          <a:noFill/>
        </p:spPr>
      </p:pic>
      <p:pic>
        <p:nvPicPr>
          <p:cNvPr id="17416" name="Picture 8" descr="http://t1.gstatic.com/images?q=tbn:ANd9GcREAyhrvoVIQq15E8ygbGa9cekYiGmRuTaZINsdHhKQH7Xpfxuvv9AQm6Y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559892" y="5857892"/>
            <a:ext cx="651181" cy="785818"/>
          </a:xfrm>
          <a:prstGeom prst="rect">
            <a:avLst/>
          </a:prstGeom>
          <a:noFill/>
        </p:spPr>
      </p:pic>
      <p:pic>
        <p:nvPicPr>
          <p:cNvPr id="17422" name="Picture 14" descr="http://t2.gstatic.com/images?q=tbn:ANd9GcRudRclDkIiGwCvL8rW_kN4rTdZ0u82IpfpeKkIsdvudCjKiiV7kTsLy54">
            <a:hlinkClick r:id="rId11"/>
          </p:cNvPr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429124" y="5843604"/>
            <a:ext cx="1000132" cy="800106"/>
          </a:xfrm>
          <a:prstGeom prst="rect">
            <a:avLst/>
          </a:prstGeom>
          <a:noFill/>
        </p:spPr>
      </p:pic>
      <p:pic>
        <p:nvPicPr>
          <p:cNvPr id="17426" name="Picture 18" descr="http://t2.gstatic.com/images?q=tbn:ANd9GcQHVnF4Y54vDGjMarDoVT5jb2i7Ddv0GxEARUe8r3TH3L6jjrMBqF085oDX">
            <a:hlinkClick r:id="rId13"/>
          </p:cNvPr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643702" y="5715016"/>
            <a:ext cx="1571626" cy="962025"/>
          </a:xfrm>
          <a:prstGeom prst="rect">
            <a:avLst/>
          </a:prstGeom>
          <a:noFill/>
        </p:spPr>
      </p:pic>
      <p:pic>
        <p:nvPicPr>
          <p:cNvPr id="17428" name="Picture 20" descr="http://t2.gstatic.com/images?q=tbn:ANd9GcQTytiQnDUyTEKJnjUNZzlFtfWrBOxylmdvlsVTcQQxY-k25a6di7Rk0jsY">
            <a:hlinkClick r:id="rId15"/>
          </p:cNvPr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2357422" y="5857892"/>
            <a:ext cx="1552577" cy="847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endParaRPr lang="es-ES_tradnl" dirty="0"/>
          </a:p>
        </p:txBody>
      </p:sp>
      <p:sp>
        <p:nvSpPr>
          <p:cNvPr id="4" name="3 Llamada ovalada"/>
          <p:cNvSpPr/>
          <p:nvPr/>
        </p:nvSpPr>
        <p:spPr>
          <a:xfrm>
            <a:off x="1643042" y="2786058"/>
            <a:ext cx="3714776" cy="1143008"/>
          </a:xfrm>
          <a:prstGeom prst="wedgeEllipseCallout">
            <a:avLst>
              <a:gd name="adj1" fmla="val -25520"/>
              <a:gd name="adj2" fmla="val 93585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 err="1" smtClean="0"/>
              <a:t>Should</a:t>
            </a:r>
            <a:r>
              <a:rPr lang="es-ES_tradnl" sz="2000" dirty="0" smtClean="0"/>
              <a:t>  </a:t>
            </a:r>
            <a:r>
              <a:rPr lang="es-ES_tradnl" sz="2000" dirty="0" err="1" smtClean="0"/>
              <a:t>make</a:t>
            </a:r>
            <a:r>
              <a:rPr lang="es-ES_tradnl" sz="2000" dirty="0" smtClean="0"/>
              <a:t> a hotel </a:t>
            </a:r>
            <a:r>
              <a:rPr lang="es-ES_tradnl" sz="2000" dirty="0" err="1" smtClean="0"/>
              <a:t>reservation</a:t>
            </a:r>
            <a:r>
              <a:rPr lang="es-ES_tradnl" sz="2000" dirty="0" smtClean="0"/>
              <a:t>  a </a:t>
            </a:r>
            <a:r>
              <a:rPr lang="es-ES_tradnl" sz="2000" dirty="0" err="1" smtClean="0"/>
              <a:t>week</a:t>
            </a:r>
            <a:r>
              <a:rPr lang="es-ES_tradnl" sz="2000" dirty="0" smtClean="0"/>
              <a:t> in </a:t>
            </a:r>
            <a:r>
              <a:rPr lang="es-ES_tradnl" sz="2000" dirty="0" err="1" smtClean="0"/>
              <a:t>advance</a:t>
            </a:r>
            <a:r>
              <a:rPr lang="es-ES_tradnl" dirty="0" smtClean="0"/>
              <a:t>.</a:t>
            </a:r>
            <a:endParaRPr lang="es-ES_tradnl" dirty="0"/>
          </a:p>
        </p:txBody>
      </p:sp>
      <p:sp>
        <p:nvSpPr>
          <p:cNvPr id="5" name="4 Onda"/>
          <p:cNvSpPr/>
          <p:nvPr/>
        </p:nvSpPr>
        <p:spPr>
          <a:xfrm>
            <a:off x="1643042" y="1714488"/>
            <a:ext cx="5715040" cy="1071570"/>
          </a:xfrm>
          <a:prstGeom prst="wav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dirty="0" smtClean="0"/>
              <a:t>A PIECE  OF  ADVICE  FOR  SIGHTSEERS</a:t>
            </a:r>
            <a:endParaRPr lang="es-ES_tradnl" sz="2400" dirty="0"/>
          </a:p>
        </p:txBody>
      </p:sp>
      <p:pic>
        <p:nvPicPr>
          <p:cNvPr id="2050" name="Picture 2" descr="http://t1.gstatic.com/images?q=tbn:ANd9GcQkXcqoorYw4_SELfnXa_i0VBvhRVUjbiArE4MGyQAggL-kFmD5peOgjso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4572008"/>
            <a:ext cx="3286148" cy="2000264"/>
          </a:xfrm>
          <a:prstGeom prst="rect">
            <a:avLst/>
          </a:prstGeom>
          <a:noFill/>
        </p:spPr>
      </p:pic>
      <p:sp>
        <p:nvSpPr>
          <p:cNvPr id="7" name="6 Llamada ovalada"/>
          <p:cNvSpPr/>
          <p:nvPr/>
        </p:nvSpPr>
        <p:spPr>
          <a:xfrm>
            <a:off x="5857884" y="2857496"/>
            <a:ext cx="2500330" cy="1500198"/>
          </a:xfrm>
          <a:prstGeom prst="wedgeEllipseCallout">
            <a:avLst>
              <a:gd name="adj1" fmla="val -93158"/>
              <a:gd name="adj2" fmla="val 734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err="1" smtClean="0"/>
              <a:t>Keep</a:t>
            </a:r>
            <a:r>
              <a:rPr lang="es-ES_tradnl" dirty="0" smtClean="0"/>
              <a:t>  </a:t>
            </a:r>
            <a:r>
              <a:rPr lang="es-ES_tradnl" dirty="0" err="1" smtClean="0"/>
              <a:t>the</a:t>
            </a:r>
            <a:r>
              <a:rPr lang="es-ES_tradnl" dirty="0" smtClean="0"/>
              <a:t>  </a:t>
            </a:r>
            <a:r>
              <a:rPr lang="es-ES_tradnl" dirty="0" err="1" smtClean="0"/>
              <a:t>city</a:t>
            </a:r>
            <a:r>
              <a:rPr lang="es-ES_tradnl" dirty="0" smtClean="0"/>
              <a:t> </a:t>
            </a:r>
            <a:r>
              <a:rPr lang="es-ES_tradnl" dirty="0" err="1" smtClean="0"/>
              <a:t>clean</a:t>
            </a:r>
            <a:r>
              <a:rPr lang="es-ES_tradnl" dirty="0" smtClean="0"/>
              <a:t>, </a:t>
            </a:r>
            <a:r>
              <a:rPr lang="es-ES_tradnl" dirty="0" err="1" smtClean="0"/>
              <a:t>don’t</a:t>
            </a:r>
            <a:r>
              <a:rPr lang="es-ES_tradnl" dirty="0" smtClean="0"/>
              <a:t> </a:t>
            </a:r>
            <a:r>
              <a:rPr lang="es-ES_tradnl" dirty="0" err="1" smtClean="0"/>
              <a:t>litter</a:t>
            </a:r>
            <a:endParaRPr lang="es-ES_trad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</TotalTime>
  <Words>102</Words>
  <Application>Microsoft Office PowerPoint</Application>
  <PresentationFormat>Presentación en pantalla (4:3)</PresentationFormat>
  <Paragraphs>13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 </vt:lpstr>
      <vt:lpstr>Diapositiva 3</vt:lpstr>
    </vt:vector>
  </TitlesOfParts>
  <Company>Particular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Hilda</dc:creator>
  <cp:lastModifiedBy>Hilda</cp:lastModifiedBy>
  <cp:revision>31</cp:revision>
  <dcterms:created xsi:type="dcterms:W3CDTF">2011-08-20T01:58:57Z</dcterms:created>
  <dcterms:modified xsi:type="dcterms:W3CDTF">2011-08-27T03:51:45Z</dcterms:modified>
</cp:coreProperties>
</file>