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6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A785A-69BF-4742-A1C2-DF5700E848BF}" type="datetimeFigureOut">
              <a:rPr lang="es-ES_tradnl" smtClean="0"/>
              <a:pPr/>
              <a:t>21/10/2011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AF880-A5C5-4FC8-8D53-3F894C4F7F5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solidFill>
                  <a:srgbClr val="7030A0"/>
                </a:solidFill>
              </a:rPr>
              <a:t>Listen </a:t>
            </a:r>
            <a:r>
              <a:rPr lang="es-ES_tradnl" dirty="0" err="1" smtClean="0">
                <a:solidFill>
                  <a:srgbClr val="7030A0"/>
                </a:solidFill>
              </a:rPr>
              <a:t>to</a:t>
            </a:r>
            <a:r>
              <a:rPr lang="es-ES_tradnl" dirty="0" smtClean="0">
                <a:solidFill>
                  <a:srgbClr val="7030A0"/>
                </a:solidFill>
              </a:rPr>
              <a:t> </a:t>
            </a:r>
            <a:r>
              <a:rPr lang="es-ES_tradnl" dirty="0" err="1" smtClean="0">
                <a:solidFill>
                  <a:srgbClr val="7030A0"/>
                </a:solidFill>
              </a:rPr>
              <a:t>the</a:t>
            </a:r>
            <a:r>
              <a:rPr lang="es-ES_tradnl" dirty="0" smtClean="0">
                <a:solidFill>
                  <a:srgbClr val="7030A0"/>
                </a:solidFill>
              </a:rPr>
              <a:t>  </a:t>
            </a:r>
            <a:r>
              <a:rPr lang="es-ES_tradnl" dirty="0" err="1" smtClean="0">
                <a:solidFill>
                  <a:srgbClr val="7030A0"/>
                </a:solidFill>
              </a:rPr>
              <a:t>song</a:t>
            </a:r>
            <a:r>
              <a:rPr lang="es-ES_tradnl" dirty="0" smtClean="0">
                <a:solidFill>
                  <a:srgbClr val="7030A0"/>
                </a:solidFill>
              </a:rPr>
              <a:t>: DISCO.</a:t>
            </a:r>
            <a:endParaRPr lang="es-ES_tradnl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_tradnl" dirty="0" smtClean="0">
                <a:solidFill>
                  <a:srgbClr val="7030A0"/>
                </a:solidFill>
              </a:rPr>
              <a:t>DISCUSSION</a:t>
            </a:r>
            <a:endParaRPr lang="es-ES_tradnl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29129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_tradnl" dirty="0" err="1" smtClean="0"/>
              <a:t>Students</a:t>
            </a:r>
            <a:r>
              <a:rPr lang="es-ES_tradnl" dirty="0" smtClean="0"/>
              <a:t> </a:t>
            </a:r>
            <a:r>
              <a:rPr lang="es-ES_tradnl" dirty="0" err="1" smtClean="0"/>
              <a:t>discuss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</a:t>
            </a:r>
            <a:r>
              <a:rPr lang="es-ES_tradnl" dirty="0" err="1" smtClean="0"/>
              <a:t>questions</a:t>
            </a:r>
            <a:r>
              <a:rPr lang="es-ES_tradnl" dirty="0" smtClean="0"/>
              <a:t>:</a:t>
            </a:r>
          </a:p>
          <a:p>
            <a:pPr>
              <a:buNone/>
            </a:pPr>
            <a:r>
              <a:rPr lang="es-ES_tradnl" dirty="0" smtClean="0"/>
              <a:t>1.what  </a:t>
            </a:r>
            <a:r>
              <a:rPr lang="es-ES_tradnl" dirty="0" err="1" smtClean="0"/>
              <a:t>words</a:t>
            </a:r>
            <a:r>
              <a:rPr lang="es-ES_tradnl" dirty="0" smtClean="0"/>
              <a:t> </a:t>
            </a:r>
            <a:r>
              <a:rPr lang="es-ES_tradnl" dirty="0" err="1" smtClean="0"/>
              <a:t>or</a:t>
            </a:r>
            <a:r>
              <a:rPr lang="es-ES_tradnl" dirty="0" smtClean="0"/>
              <a:t> </a:t>
            </a:r>
            <a:r>
              <a:rPr lang="es-ES_tradnl" dirty="0" err="1" smtClean="0"/>
              <a:t>expressions</a:t>
            </a:r>
            <a:r>
              <a:rPr lang="es-ES_tradnl" dirty="0" smtClean="0"/>
              <a:t> </a:t>
            </a:r>
            <a:r>
              <a:rPr lang="es-ES_tradnl" dirty="0" err="1" smtClean="0"/>
              <a:t>impacted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r>
              <a:rPr lang="es-ES_tradnl" dirty="0" smtClean="0"/>
              <a:t> ?</a:t>
            </a:r>
          </a:p>
          <a:p>
            <a:pPr>
              <a:buNone/>
            </a:pPr>
            <a:r>
              <a:rPr lang="es-ES_tradnl" dirty="0" smtClean="0"/>
              <a:t>2. </a:t>
            </a:r>
            <a:r>
              <a:rPr lang="es-ES_tradnl" dirty="0" err="1" smtClean="0"/>
              <a:t>What</a:t>
            </a:r>
            <a:r>
              <a:rPr lang="es-ES_tradnl" dirty="0" smtClean="0"/>
              <a:t>  </a:t>
            </a:r>
            <a:r>
              <a:rPr lang="es-ES_tradnl" dirty="0" err="1" smtClean="0"/>
              <a:t>expressions</a:t>
            </a:r>
            <a:r>
              <a:rPr lang="es-ES_tradnl" dirty="0" smtClean="0"/>
              <a:t> are </a:t>
            </a:r>
            <a:r>
              <a:rPr lang="es-ES_tradnl" dirty="0" err="1" smtClean="0"/>
              <a:t>identified</a:t>
            </a:r>
            <a:r>
              <a:rPr lang="es-ES_tradnl" dirty="0" smtClean="0"/>
              <a:t>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personality</a:t>
            </a:r>
            <a:r>
              <a:rPr lang="es-ES_tradnl" dirty="0" smtClean="0"/>
              <a:t> ?</a:t>
            </a:r>
          </a:p>
          <a:p>
            <a:endParaRPr lang="es-ES_tradnl" dirty="0"/>
          </a:p>
        </p:txBody>
      </p:sp>
      <p:pic>
        <p:nvPicPr>
          <p:cNvPr id="2051" name="Picture 3" descr="D:\Mis imágenes\WCAUJNUAPCAR7E9A9CAYBPGH3CAKHKHJSCATKYG7JCAVC26GZCA5ODU71CAERH5UBCA96XCM3CA1V9MUUCAD8L0RNCAULBDTYCADP4EA3CAMGQ5MVCAOQPJEUCAATX65RCAYYZ3PBCAFBSMT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429000"/>
            <a:ext cx="2319350" cy="2347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ES_tradnl" dirty="0" smtClean="0"/>
              <a:t>TOPIC :  </a:t>
            </a:r>
            <a:r>
              <a:rPr lang="es-ES_tradnl" dirty="0" err="1" smtClean="0"/>
              <a:t>Adjectives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describe</a:t>
            </a:r>
            <a:br>
              <a:rPr lang="es-ES_tradnl" dirty="0" smtClean="0"/>
            </a:br>
            <a:r>
              <a:rPr lang="es-ES_tradnl" dirty="0"/>
              <a:t> </a:t>
            </a:r>
            <a:r>
              <a:rPr lang="es-ES_tradnl" dirty="0" smtClean="0"/>
              <a:t>      </a:t>
            </a:r>
            <a:r>
              <a:rPr lang="es-ES_tradnl" dirty="0" err="1" smtClean="0"/>
              <a:t>personality</a:t>
            </a:r>
            <a:r>
              <a:rPr lang="es-ES_tradnl" dirty="0" smtClean="0"/>
              <a:t> </a:t>
            </a:r>
            <a:r>
              <a:rPr lang="es-ES_tradnl" dirty="0" err="1" smtClean="0"/>
              <a:t>trials</a:t>
            </a:r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86006"/>
          </a:xfrm>
        </p:spPr>
        <p:txBody>
          <a:bodyPr/>
          <a:lstStyle/>
          <a:p>
            <a:endParaRPr lang="es-ES_tradnl" dirty="0" smtClean="0"/>
          </a:p>
          <a:p>
            <a:endParaRPr lang="es-ES_tradnl" dirty="0"/>
          </a:p>
        </p:txBody>
      </p:sp>
      <p:pic>
        <p:nvPicPr>
          <p:cNvPr id="1032" name="Picture 8" descr="D:\Mis imágenes\VALER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143380"/>
            <a:ext cx="1330884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7" name="Picture 13" descr="D:\Mis imágenes\chayanne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5" y="4286256"/>
            <a:ext cx="1500197" cy="19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s-ES_tradnl" smtClean="0">
                <a:solidFill>
                  <a:schemeClr val="bg2"/>
                </a:solidFill>
              </a:rPr>
              <a:t>OBJECTIVE</a:t>
            </a:r>
            <a:endParaRPr lang="es-ES_tradnl" dirty="0">
              <a:solidFill>
                <a:schemeClr val="bg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3047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_tradnl" smtClean="0"/>
              <a:t>By the end of the session students will be able to use adjectives to describe personality trails.</a:t>
            </a: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_tradnl" b="1" dirty="0" smtClean="0"/>
              <a:t>WORKSHEET</a:t>
            </a:r>
            <a:endParaRPr lang="es-ES_tradn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s-ES_tradnl" dirty="0"/>
          </a:p>
          <a:p>
            <a:pPr>
              <a:buNone/>
            </a:pPr>
            <a:r>
              <a:rPr lang="es-ES_tradnl" b="1" dirty="0" smtClean="0"/>
              <a:t>          Listen  </a:t>
            </a:r>
            <a:r>
              <a:rPr lang="es-ES_tradnl" b="1" dirty="0" err="1"/>
              <a:t>to</a:t>
            </a:r>
            <a:r>
              <a:rPr lang="es-ES_tradnl" b="1" dirty="0"/>
              <a:t>  </a:t>
            </a:r>
            <a:r>
              <a:rPr lang="es-ES_tradnl" b="1" dirty="0" err="1"/>
              <a:t>the</a:t>
            </a:r>
            <a:r>
              <a:rPr lang="es-ES_tradnl" b="1" dirty="0"/>
              <a:t> </a:t>
            </a:r>
            <a:r>
              <a:rPr lang="es-ES_tradnl" b="1" dirty="0" err="1"/>
              <a:t>song</a:t>
            </a:r>
            <a:r>
              <a:rPr lang="es-ES_tradnl" b="1" dirty="0"/>
              <a:t> </a:t>
            </a:r>
            <a:r>
              <a:rPr lang="es-ES_tradnl" b="1" dirty="0" err="1"/>
              <a:t>again</a:t>
            </a:r>
            <a:r>
              <a:rPr lang="es-ES_tradnl" b="1" dirty="0"/>
              <a:t> and complete </a:t>
            </a:r>
            <a:r>
              <a:rPr lang="es-ES_tradnl" b="1" dirty="0" err="1"/>
              <a:t>the</a:t>
            </a:r>
            <a:r>
              <a:rPr lang="es-ES_tradnl" b="1" dirty="0"/>
              <a:t> gaps.</a:t>
            </a:r>
            <a:endParaRPr lang="es-ES_tradnl" dirty="0"/>
          </a:p>
          <a:p>
            <a:pPr>
              <a:buNone/>
            </a:pPr>
            <a:r>
              <a:rPr lang="es-ES_tradnl" b="1" dirty="0"/>
              <a:t> </a:t>
            </a:r>
            <a:endParaRPr lang="es-ES_tradnl" dirty="0"/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D</a:t>
            </a:r>
            <a:r>
              <a:rPr lang="es-ES_tradnl" dirty="0"/>
              <a:t> 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 I</a:t>
            </a:r>
            <a:r>
              <a:rPr lang="es-ES_tradnl" dirty="0"/>
              <a:t>  </a:t>
            </a:r>
            <a:r>
              <a:rPr lang="es-ES_tradnl" dirty="0" smtClean="0"/>
              <a:t>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 smtClean="0"/>
              <a:t>is</a:t>
            </a:r>
            <a:r>
              <a:rPr lang="es-ES_tradnl" dirty="0" smtClean="0"/>
              <a:t>  </a:t>
            </a:r>
            <a:r>
              <a:rPr lang="es-ES_tradnl" b="1" dirty="0" smtClean="0"/>
              <a:t>S </a:t>
            </a:r>
            <a:r>
              <a:rPr lang="es-ES_tradnl" dirty="0" smtClean="0"/>
              <a:t>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 C</a:t>
            </a:r>
            <a:r>
              <a:rPr lang="es-ES_tradnl" dirty="0"/>
              <a:t> _________________  </a:t>
            </a:r>
            <a:endParaRPr lang="es-ES_tradnl" dirty="0" smtClean="0"/>
          </a:p>
          <a:p>
            <a:pPr>
              <a:buNone/>
            </a:pPr>
            <a:r>
              <a:rPr lang="es-ES_tradnl" dirty="0" smtClean="0"/>
              <a:t> 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 smtClean="0"/>
              <a:t>is</a:t>
            </a:r>
            <a:r>
              <a:rPr lang="es-ES_tradnl" dirty="0" smtClean="0"/>
              <a:t>  </a:t>
            </a:r>
            <a:r>
              <a:rPr lang="es-ES_tradnl" b="1" dirty="0" smtClean="0"/>
              <a:t>O</a:t>
            </a:r>
            <a:r>
              <a:rPr lang="es-ES_tradnl" dirty="0" smtClean="0"/>
              <a:t>  oh, oh </a:t>
            </a:r>
          </a:p>
          <a:p>
            <a:pPr>
              <a:buNone/>
            </a:pPr>
            <a:r>
              <a:rPr lang="es-ES_tradnl" dirty="0"/>
              <a:t> 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D </a:t>
            </a:r>
            <a:r>
              <a:rPr lang="es-ES_tradnl" dirty="0"/>
              <a:t>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 </a:t>
            </a:r>
            <a:r>
              <a:rPr lang="es-ES_tradnl" b="1" dirty="0"/>
              <a:t>I </a:t>
            </a:r>
            <a:r>
              <a:rPr lang="es-ES_tradnl" dirty="0"/>
              <a:t>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 S</a:t>
            </a:r>
            <a:r>
              <a:rPr lang="es-ES_tradnl" dirty="0"/>
              <a:t>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 </a:t>
            </a:r>
            <a:r>
              <a:rPr lang="es-ES_tradnl" b="1" dirty="0"/>
              <a:t>C</a:t>
            </a:r>
            <a:r>
              <a:rPr lang="es-ES_tradnl" dirty="0"/>
              <a:t> _________________  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 </a:t>
            </a:r>
            <a:r>
              <a:rPr lang="es-ES_tradnl" b="1" dirty="0"/>
              <a:t>O </a:t>
            </a:r>
            <a:r>
              <a:rPr lang="es-ES_tradnl" dirty="0"/>
              <a:t> oh, oh </a:t>
            </a:r>
          </a:p>
          <a:p>
            <a:pPr>
              <a:buNone/>
            </a:pPr>
            <a:r>
              <a:rPr lang="es-ES_tradnl" dirty="0"/>
              <a:t> 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D </a:t>
            </a:r>
            <a:r>
              <a:rPr lang="es-ES_tradnl" dirty="0"/>
              <a:t>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 </a:t>
            </a:r>
            <a:r>
              <a:rPr lang="es-ES_tradnl" b="1" dirty="0"/>
              <a:t>I </a:t>
            </a:r>
            <a:r>
              <a:rPr lang="es-ES_tradnl" dirty="0"/>
              <a:t>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 S</a:t>
            </a:r>
            <a:r>
              <a:rPr lang="es-ES_tradnl" dirty="0"/>
              <a:t>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 </a:t>
            </a:r>
            <a:r>
              <a:rPr lang="es-ES_tradnl" b="1" dirty="0"/>
              <a:t>C</a:t>
            </a:r>
            <a:r>
              <a:rPr lang="es-ES_tradnl" dirty="0"/>
              <a:t> _________________  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 </a:t>
            </a:r>
            <a:r>
              <a:rPr lang="es-ES_tradnl" b="1" dirty="0"/>
              <a:t>O </a:t>
            </a:r>
            <a:r>
              <a:rPr lang="es-ES_tradnl" dirty="0"/>
              <a:t> oh, oh </a:t>
            </a:r>
          </a:p>
          <a:p>
            <a:pPr>
              <a:buNone/>
            </a:pPr>
            <a:r>
              <a:rPr lang="es-ES_tradnl" b="1" dirty="0"/>
              <a:t> </a:t>
            </a:r>
            <a:endParaRPr lang="es-ES_tradnl" dirty="0"/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D </a:t>
            </a:r>
            <a:r>
              <a:rPr lang="es-ES_tradnl" dirty="0"/>
              <a:t>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 </a:t>
            </a:r>
            <a:r>
              <a:rPr lang="es-ES_tradnl" b="1" dirty="0"/>
              <a:t>I </a:t>
            </a:r>
            <a:r>
              <a:rPr lang="es-ES_tradnl" dirty="0"/>
              <a:t>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 S</a:t>
            </a:r>
            <a:r>
              <a:rPr lang="es-ES_tradnl" dirty="0"/>
              <a:t> _________________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 </a:t>
            </a:r>
            <a:r>
              <a:rPr lang="es-ES_tradnl" b="1" dirty="0"/>
              <a:t>C</a:t>
            </a:r>
            <a:r>
              <a:rPr lang="es-ES_tradnl" dirty="0"/>
              <a:t> _________________  </a:t>
            </a:r>
          </a:p>
          <a:p>
            <a:pPr>
              <a:buNone/>
            </a:pPr>
            <a:r>
              <a:rPr lang="es-ES_tradnl" dirty="0" smtClean="0"/>
              <a:t>             </a:t>
            </a:r>
            <a:r>
              <a:rPr lang="es-ES_tradnl" dirty="0" err="1" smtClean="0"/>
              <a:t>She</a:t>
            </a:r>
            <a:r>
              <a:rPr lang="es-ES_tradnl" dirty="0" smtClean="0"/>
              <a:t>  </a:t>
            </a:r>
            <a:r>
              <a:rPr lang="es-ES_tradnl" dirty="0" err="1"/>
              <a:t>is</a:t>
            </a:r>
            <a:r>
              <a:rPr lang="es-ES_tradnl" dirty="0"/>
              <a:t>  </a:t>
            </a:r>
            <a:r>
              <a:rPr lang="es-ES_tradnl" b="1" dirty="0"/>
              <a:t>O </a:t>
            </a:r>
            <a:r>
              <a:rPr lang="es-ES_tradnl" dirty="0"/>
              <a:t> oh, oh </a:t>
            </a:r>
          </a:p>
          <a:p>
            <a:pPr>
              <a:buNone/>
            </a:pPr>
            <a:r>
              <a:rPr lang="es-ES_tradnl" b="1" dirty="0"/>
              <a:t> </a:t>
            </a:r>
            <a:endParaRPr lang="es-ES_tradnl" dirty="0"/>
          </a:p>
        </p:txBody>
      </p:sp>
      <p:pic>
        <p:nvPicPr>
          <p:cNvPr id="10" name="9 Imagen" descr="D:\Mis imágenes\5_charming_girl_vector_graphics_(5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2143116"/>
            <a:ext cx="242889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s-ES_tradnl" dirty="0" smtClean="0"/>
              <a:t>APPLICATION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86121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_tradnl" dirty="0" smtClean="0"/>
              <a:t>Describe a </a:t>
            </a:r>
            <a:r>
              <a:rPr lang="es-ES_tradnl" dirty="0" err="1" smtClean="0"/>
              <a:t>character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r>
              <a:rPr lang="es-ES_tradnl" dirty="0" smtClean="0"/>
              <a:t>  admire.</a:t>
            </a:r>
          </a:p>
          <a:p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students</a:t>
            </a:r>
            <a:r>
              <a:rPr lang="es-ES_tradnl" dirty="0" smtClean="0"/>
              <a:t> </a:t>
            </a:r>
            <a:r>
              <a:rPr lang="es-ES_tradnl" dirty="0" err="1" smtClean="0"/>
              <a:t>read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descriptions</a:t>
            </a:r>
            <a:r>
              <a:rPr lang="es-ES_tradnl" dirty="0" smtClean="0"/>
              <a:t> and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rest</a:t>
            </a:r>
            <a:r>
              <a:rPr lang="es-ES_tradnl" dirty="0" smtClean="0"/>
              <a:t> of </a:t>
            </a:r>
            <a:r>
              <a:rPr lang="es-ES_tradnl" dirty="0" err="1" smtClean="0"/>
              <a:t>them</a:t>
            </a:r>
            <a:r>
              <a:rPr lang="es-ES_tradnl" dirty="0" smtClean="0"/>
              <a:t> </a:t>
            </a:r>
            <a:r>
              <a:rPr lang="es-ES_tradnl" dirty="0" err="1" smtClean="0"/>
              <a:t>guess</a:t>
            </a:r>
            <a:r>
              <a:rPr lang="es-ES_tradnl" dirty="0" smtClean="0"/>
              <a:t> </a:t>
            </a:r>
            <a:r>
              <a:rPr lang="es-ES_tradnl" dirty="0" err="1" smtClean="0"/>
              <a:t>who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character</a:t>
            </a:r>
            <a:r>
              <a:rPr lang="es-ES_tradnl" dirty="0" smtClean="0"/>
              <a:t>.  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>
                <a:latin typeface="Algerian" pitchFamily="82" charset="0"/>
              </a:rPr>
              <a:t/>
            </a:r>
            <a:br>
              <a:rPr lang="es-ES_tradnl" dirty="0" smtClean="0">
                <a:latin typeface="Algerian" pitchFamily="82" charset="0"/>
              </a:rPr>
            </a:br>
            <a:r>
              <a:rPr lang="es-ES_tradnl" dirty="0">
                <a:latin typeface="Algerian" pitchFamily="82" charset="0"/>
              </a:rPr>
              <a:t/>
            </a:r>
            <a:br>
              <a:rPr lang="es-ES_tradnl" dirty="0">
                <a:latin typeface="Algerian" pitchFamily="82" charset="0"/>
              </a:rPr>
            </a:br>
            <a:r>
              <a:rPr lang="es-ES_tradnl" dirty="0" smtClean="0">
                <a:latin typeface="Algerian" pitchFamily="82" charset="0"/>
              </a:rPr>
              <a:t/>
            </a:r>
            <a:br>
              <a:rPr lang="es-ES_tradnl" dirty="0" smtClean="0">
                <a:latin typeface="Algerian" pitchFamily="82" charset="0"/>
              </a:rPr>
            </a:br>
            <a:r>
              <a:rPr lang="es-ES_tradnl" dirty="0">
                <a:latin typeface="Algerian" pitchFamily="82" charset="0"/>
              </a:rPr>
              <a:t/>
            </a:r>
            <a:br>
              <a:rPr lang="es-ES_tradnl" dirty="0">
                <a:latin typeface="Algerian" pitchFamily="82" charset="0"/>
              </a:rPr>
            </a:br>
            <a:r>
              <a:rPr lang="es-ES_tradnl" dirty="0" smtClean="0">
                <a:latin typeface="Algerian" pitchFamily="82" charset="0"/>
              </a:rPr>
              <a:t/>
            </a:r>
            <a:br>
              <a:rPr lang="es-ES_tradnl" dirty="0" smtClean="0">
                <a:latin typeface="Algerian" pitchFamily="82" charset="0"/>
              </a:rPr>
            </a:br>
            <a:r>
              <a:rPr lang="es-ES_tradnl" dirty="0">
                <a:latin typeface="Algerian" pitchFamily="82" charset="0"/>
              </a:rPr>
              <a:t/>
            </a:r>
            <a:br>
              <a:rPr lang="es-ES_tradnl" dirty="0">
                <a:latin typeface="Algerian" pitchFamily="82" charset="0"/>
              </a:rPr>
            </a:br>
            <a:r>
              <a:rPr lang="es-ES_tradnl" dirty="0" smtClean="0">
                <a:latin typeface="Algerian" pitchFamily="82" charset="0"/>
              </a:rPr>
              <a:t/>
            </a:r>
            <a:br>
              <a:rPr lang="es-ES_tradnl" dirty="0" smtClean="0">
                <a:latin typeface="Algerian" pitchFamily="82" charset="0"/>
              </a:rPr>
            </a:br>
            <a:r>
              <a:rPr lang="es-ES_tradnl" dirty="0">
                <a:latin typeface="Algerian" pitchFamily="82" charset="0"/>
              </a:rPr>
              <a:t/>
            </a:r>
            <a:br>
              <a:rPr lang="es-ES_tradnl" dirty="0">
                <a:latin typeface="Algerian" pitchFamily="82" charset="0"/>
              </a:rPr>
            </a:br>
            <a:r>
              <a:rPr lang="es-ES_tradnl" dirty="0" err="1" smtClean="0">
                <a:solidFill>
                  <a:srgbClr val="7030A0"/>
                </a:solidFill>
                <a:latin typeface="Algerian" pitchFamily="82" charset="0"/>
              </a:rPr>
              <a:t>Thank</a:t>
            </a:r>
            <a:r>
              <a:rPr lang="es-ES_tradnl" dirty="0" smtClean="0">
                <a:solidFill>
                  <a:srgbClr val="7030A0"/>
                </a:solidFill>
                <a:latin typeface="Algerian" pitchFamily="82" charset="0"/>
              </a:rPr>
              <a:t>  </a:t>
            </a:r>
            <a:r>
              <a:rPr lang="es-ES_tradnl" dirty="0" err="1" smtClean="0">
                <a:solidFill>
                  <a:srgbClr val="7030A0"/>
                </a:solidFill>
                <a:latin typeface="Algerian" pitchFamily="82" charset="0"/>
              </a:rPr>
              <a:t>you</a:t>
            </a:r>
            <a:r>
              <a:rPr lang="es-ES_tradnl" dirty="0" smtClean="0">
                <a:solidFill>
                  <a:srgbClr val="7030A0"/>
                </a:solidFill>
                <a:latin typeface="Algerian" pitchFamily="82" charset="0"/>
              </a:rPr>
              <a:t> !</a:t>
            </a:r>
            <a:endParaRPr lang="es-ES_tradnl" dirty="0">
              <a:solidFill>
                <a:srgbClr val="7030A0"/>
              </a:solidFill>
              <a:latin typeface="Algerian" pitchFamily="82" charset="0"/>
            </a:endParaRPr>
          </a:p>
        </p:txBody>
      </p:sp>
      <p:pic>
        <p:nvPicPr>
          <p:cNvPr id="17410" name="Picture 2" descr="D:\Mis imágenes\clap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857628"/>
            <a:ext cx="981075" cy="1095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91</Words>
  <Application>Microsoft Office PowerPoint</Application>
  <PresentationFormat>Presentación en pantalla (4:3)</PresentationFormat>
  <Paragraphs>40</Paragraphs>
  <Slides>7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DISCUSSION</vt:lpstr>
      <vt:lpstr>TOPIC :  Adjectives to describe        personality trials.</vt:lpstr>
      <vt:lpstr>OBJECTIVE</vt:lpstr>
      <vt:lpstr>WORKSHEET</vt:lpstr>
      <vt:lpstr>APPLICATION </vt:lpstr>
      <vt:lpstr>        Thank  you !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:  Adjectives to describe personality trials.</dc:title>
  <dc:creator>Hilda</dc:creator>
  <cp:lastModifiedBy>Hilda</cp:lastModifiedBy>
  <cp:revision>23</cp:revision>
  <dcterms:created xsi:type="dcterms:W3CDTF">2011-10-21T18:16:20Z</dcterms:created>
  <dcterms:modified xsi:type="dcterms:W3CDTF">2011-10-21T22:17:09Z</dcterms:modified>
</cp:coreProperties>
</file>