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PE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PE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91599-8435-4E49-815E-690F70F5864D}" type="datetimeFigureOut">
              <a:rPr lang="es-PE" smtClean="0"/>
              <a:t>07/05/2015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6B0BD9-A87F-4D63-AC2A-84417B9D9ADC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0232" y="571480"/>
            <a:ext cx="6172200" cy="3304074"/>
          </a:xfrm>
        </p:spPr>
        <p:txBody>
          <a:bodyPr>
            <a:noAutofit/>
          </a:bodyPr>
          <a:lstStyle/>
          <a:p>
            <a:pPr algn="ctr"/>
            <a:r>
              <a:rPr lang="es-PE" sz="6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Práctica de valores en mi comunidad</a:t>
            </a:r>
            <a:endParaRPr lang="es-PE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Picture 2" descr="http://educacionprimaria.mx/wp-content/uploads/2014/09/valo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3929090" cy="238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3238521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Pergamino horizontal"/>
          <p:cNvSpPr/>
          <p:nvPr/>
        </p:nvSpPr>
        <p:spPr>
          <a:xfrm>
            <a:off x="4929190" y="1000108"/>
            <a:ext cx="2857520" cy="14287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Falta de solidaridad</a:t>
            </a:r>
            <a:endParaRPr lang="es-P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Pergamino horizontal"/>
          <p:cNvSpPr/>
          <p:nvPr/>
        </p:nvSpPr>
        <p:spPr>
          <a:xfrm>
            <a:off x="1071538" y="4143380"/>
            <a:ext cx="2643206" cy="17859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Falta de cuidado de su salud y la de sus clientes</a:t>
            </a:r>
            <a:endParaRPr lang="es-P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314327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Pergamino horizontal"/>
          <p:cNvSpPr/>
          <p:nvPr/>
        </p:nvSpPr>
        <p:spPr>
          <a:xfrm>
            <a:off x="5000628" y="1142984"/>
            <a:ext cx="2714644" cy="150019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Hedonismo porque se envician por conseguir dinero fácil sin trabajar</a:t>
            </a:r>
            <a:endParaRPr lang="es-P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Pergamino horizontal"/>
          <p:cNvSpPr/>
          <p:nvPr/>
        </p:nvSpPr>
        <p:spPr>
          <a:xfrm>
            <a:off x="1142976" y="4214818"/>
            <a:ext cx="2286016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Contaminación </a:t>
            </a:r>
            <a:endParaRPr lang="es-P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Recuerda:</a:t>
            </a:r>
            <a:endParaRPr lang="es-PE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7 Marcador de contenido" descr="751401386166-Valor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500042"/>
            <a:ext cx="4786346" cy="4786346"/>
          </a:xfrm>
        </p:spPr>
      </p:pic>
      <p:sp>
        <p:nvSpPr>
          <p:cNvPr id="36868" name="AutoShape 4" descr="http://stockfresh.com/thumbs/lenm/822334_nina-pensando-nino-graduaci%C3%B3n-femen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870" name="AutoShape 6" descr="http://stockfresh.com/thumbs/lenm/822334_nina-pensando-nino-graduaci%C3%B3n-femen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872" name="AutoShape 8" descr="http://stockfresh.com/thumbs/lenm/822334_nina-pensando-nino-graduaci%C3%B3n-femen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11 Imagen" descr="822334_nina-pensando-nino-graduación-femenino (1).jpg"/>
          <p:cNvPicPr>
            <a:picLocks noChangeAspect="1"/>
          </p:cNvPicPr>
          <p:nvPr/>
        </p:nvPicPr>
        <p:blipFill>
          <a:blip r:embed="rId3"/>
          <a:srcRect t="37602" r="40000"/>
          <a:stretch>
            <a:fillRect/>
          </a:stretch>
        </p:blipFill>
        <p:spPr>
          <a:xfrm>
            <a:off x="714348" y="2571744"/>
            <a:ext cx="2286016" cy="3245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488" y="214290"/>
            <a:ext cx="2614602" cy="774720"/>
          </a:xfrm>
        </p:spPr>
        <p:txBody>
          <a:bodyPr>
            <a:normAutofit/>
          </a:bodyPr>
          <a:lstStyle/>
          <a:p>
            <a:r>
              <a:rPr lang="es-PE" sz="4400" dirty="0" smtClean="0">
                <a:solidFill>
                  <a:schemeClr val="accent1">
                    <a:lumMod val="75000"/>
                  </a:schemeClr>
                </a:solidFill>
                <a:latin typeface="Colonna MT" pitchFamily="82" charset="0"/>
              </a:rPr>
              <a:t>VALORES</a:t>
            </a:r>
            <a:endParaRPr lang="es-PE" sz="4400" dirty="0">
              <a:solidFill>
                <a:schemeClr val="accent1">
                  <a:lumMod val="75000"/>
                </a:schemeClr>
              </a:solidFill>
              <a:latin typeface="Colonna MT" pitchFamily="82" charset="0"/>
            </a:endParaRPr>
          </a:p>
        </p:txBody>
      </p:sp>
      <p:pic>
        <p:nvPicPr>
          <p:cNvPr id="26626" name="Picture 2" descr="G:\DCIM\Camera\IMG2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52427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Pergamino horizontal"/>
          <p:cNvSpPr/>
          <p:nvPr/>
        </p:nvSpPr>
        <p:spPr>
          <a:xfrm>
            <a:off x="1071538" y="1357298"/>
            <a:ext cx="2643206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Amor del padre hacia su hijo</a:t>
            </a:r>
            <a:endParaRPr lang="es-P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7"/>
            <a:ext cx="3714776" cy="3161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9 Pergamino horizontal"/>
          <p:cNvSpPr/>
          <p:nvPr/>
        </p:nvSpPr>
        <p:spPr>
          <a:xfrm>
            <a:off x="4929190" y="4000504"/>
            <a:ext cx="3214710" cy="12858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Responsabilidad de velar  por la salud de su hijo </a:t>
            </a:r>
            <a:endParaRPr lang="es-P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47231" b="36970"/>
          <a:stretch>
            <a:fillRect/>
          </a:stretch>
        </p:blipFill>
        <p:spPr bwMode="auto">
          <a:xfrm>
            <a:off x="4714876" y="357166"/>
            <a:ext cx="2786082" cy="2329474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Pergamino horizontal"/>
          <p:cNvSpPr/>
          <p:nvPr/>
        </p:nvSpPr>
        <p:spPr>
          <a:xfrm>
            <a:off x="1071538" y="785794"/>
            <a:ext cx="2786082" cy="12858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Trabajo a pesar de su edad </a:t>
            </a:r>
            <a:endParaRPr lang="es-P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3810027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Pergamino horizontal"/>
          <p:cNvSpPr/>
          <p:nvPr/>
        </p:nvSpPr>
        <p:spPr>
          <a:xfrm>
            <a:off x="5214942" y="3643314"/>
            <a:ext cx="2643206" cy="164307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Responsabilidad por la educación de su hijo</a:t>
            </a:r>
            <a:endParaRPr lang="es-P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29524" b="16892"/>
          <a:stretch>
            <a:fillRect/>
          </a:stretch>
        </p:blipFill>
        <p:spPr bwMode="auto">
          <a:xfrm>
            <a:off x="1071538" y="571481"/>
            <a:ext cx="3071834" cy="2716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Pergamino horizontal"/>
          <p:cNvSpPr/>
          <p:nvPr/>
        </p:nvSpPr>
        <p:spPr>
          <a:xfrm>
            <a:off x="4857752" y="1000108"/>
            <a:ext cx="2928958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Convivencia y amor en la familia</a:t>
            </a:r>
            <a:endParaRPr lang="es-P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62"/>
            <a:ext cx="3486158" cy="2614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10 Pergamino horizontal"/>
          <p:cNvSpPr/>
          <p:nvPr/>
        </p:nvSpPr>
        <p:spPr>
          <a:xfrm>
            <a:off x="1428728" y="4357694"/>
            <a:ext cx="2786082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Responsabilidad por  la alimentación de su hijo</a:t>
            </a:r>
            <a:endParaRPr lang="es-P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31170" b="8227"/>
          <a:stretch>
            <a:fillRect/>
          </a:stretch>
        </p:blipFill>
        <p:spPr bwMode="auto">
          <a:xfrm>
            <a:off x="1142976" y="285728"/>
            <a:ext cx="3071834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6 Pergamino horizontal"/>
          <p:cNvSpPr/>
          <p:nvPr/>
        </p:nvSpPr>
        <p:spPr>
          <a:xfrm>
            <a:off x="4643438" y="785794"/>
            <a:ext cx="3357586" cy="150019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Responsabilidad por  trabajar  en especial de un adolescente y no seguir malos pasos</a:t>
            </a:r>
            <a:endParaRPr lang="es-P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3295656" cy="247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Pergamino horizontal"/>
          <p:cNvSpPr/>
          <p:nvPr/>
        </p:nvSpPr>
        <p:spPr>
          <a:xfrm>
            <a:off x="1142976" y="4071942"/>
            <a:ext cx="2714636" cy="135732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Respeto por la ley</a:t>
            </a:r>
            <a:endParaRPr lang="es-P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786214" cy="857248"/>
          </a:xfrm>
        </p:spPr>
        <p:txBody>
          <a:bodyPr>
            <a:normAutofit fontScale="90000"/>
          </a:bodyPr>
          <a:lstStyle/>
          <a:p>
            <a:pPr algn="ctr"/>
            <a:r>
              <a:rPr lang="es-PE" sz="5400" dirty="0" smtClean="0">
                <a:solidFill>
                  <a:schemeClr val="accent1">
                    <a:lumMod val="75000"/>
                  </a:schemeClr>
                </a:solidFill>
                <a:latin typeface="Colonna MT" pitchFamily="82" charset="0"/>
              </a:rPr>
              <a:t>Anti valores</a:t>
            </a:r>
            <a:endParaRPr lang="es-PE" sz="5400" dirty="0">
              <a:solidFill>
                <a:schemeClr val="accent1">
                  <a:lumMod val="75000"/>
                </a:schemeClr>
              </a:solidFill>
              <a:latin typeface="Colonna MT" pitchFamily="82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31732"/>
          <a:stretch>
            <a:fillRect/>
          </a:stretch>
        </p:blipFill>
        <p:spPr bwMode="auto">
          <a:xfrm rot="5400000">
            <a:off x="1480562" y="948274"/>
            <a:ext cx="2500330" cy="274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Pergamino horizontal"/>
          <p:cNvSpPr/>
          <p:nvPr/>
        </p:nvSpPr>
        <p:spPr>
          <a:xfrm>
            <a:off x="5143504" y="1714488"/>
            <a:ext cx="2500330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no respeto a su vida </a:t>
            </a:r>
            <a:endParaRPr lang="es-P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Pergamino horizontal"/>
          <p:cNvSpPr/>
          <p:nvPr/>
        </p:nvSpPr>
        <p:spPr>
          <a:xfrm>
            <a:off x="1000100" y="4214818"/>
            <a:ext cx="2928958" cy="114300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incumplimiento de la ley</a:t>
            </a:r>
            <a:endParaRPr lang="es-P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3143272" cy="235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Pergamino horizontal"/>
          <p:cNvSpPr/>
          <p:nvPr/>
        </p:nvSpPr>
        <p:spPr>
          <a:xfrm>
            <a:off x="4500562" y="785794"/>
            <a:ext cx="3357586" cy="150019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Falta de responsabilidad y respeto por su vida y la vida de su hijo</a:t>
            </a:r>
            <a:endParaRPr lang="es-PE" dirty="0"/>
          </a:p>
        </p:txBody>
      </p:sp>
      <p:sp>
        <p:nvSpPr>
          <p:cNvPr id="10" name="9 Pergamino horizontal"/>
          <p:cNvSpPr/>
          <p:nvPr/>
        </p:nvSpPr>
        <p:spPr>
          <a:xfrm>
            <a:off x="1000100" y="3571876"/>
            <a:ext cx="2714644" cy="150019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Irresponsabilidad de los conductores</a:t>
            </a:r>
            <a:endParaRPr lang="es-P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00372"/>
            <a:ext cx="3640647" cy="273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333377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Pergamino horizontal"/>
          <p:cNvSpPr/>
          <p:nvPr/>
        </p:nvSpPr>
        <p:spPr>
          <a:xfrm>
            <a:off x="4786314" y="785794"/>
            <a:ext cx="2857520" cy="12858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Irresponsabilidad de peatones</a:t>
            </a:r>
            <a:endParaRPr lang="es-P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Pergamino horizontal"/>
          <p:cNvSpPr/>
          <p:nvPr/>
        </p:nvSpPr>
        <p:spPr>
          <a:xfrm>
            <a:off x="1428728" y="4214818"/>
            <a:ext cx="2571768" cy="128588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Falta de solidaridad </a:t>
            </a:r>
            <a:endParaRPr lang="es-P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714356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Pergamino horizontal"/>
          <p:cNvSpPr/>
          <p:nvPr/>
        </p:nvSpPr>
        <p:spPr>
          <a:xfrm>
            <a:off x="4929190" y="1142984"/>
            <a:ext cx="3214702" cy="121444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Incumplimiento de la ley</a:t>
            </a:r>
            <a:endParaRPr lang="es-P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3390907" cy="254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Pergamino horizontal"/>
          <p:cNvSpPr/>
          <p:nvPr/>
        </p:nvSpPr>
        <p:spPr>
          <a:xfrm>
            <a:off x="1071538" y="4214818"/>
            <a:ext cx="2357454" cy="135732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Transgresión a la ley</a:t>
            </a:r>
            <a:endParaRPr lang="es-P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137</Words>
  <Application>Microsoft Office PowerPoint</Application>
  <PresentationFormat>Presentación en pantalla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Century Schoolbook</vt:lpstr>
      <vt:lpstr>Colonna MT</vt:lpstr>
      <vt:lpstr>Comic Sans MS</vt:lpstr>
      <vt:lpstr>Wingdings</vt:lpstr>
      <vt:lpstr>Wingdings 2</vt:lpstr>
      <vt:lpstr>Mirador</vt:lpstr>
      <vt:lpstr>Práctica de valores en mi comunidad</vt:lpstr>
      <vt:lpstr>VALORES</vt:lpstr>
      <vt:lpstr>Presentación de PowerPoint</vt:lpstr>
      <vt:lpstr>Presentación de PowerPoint</vt:lpstr>
      <vt:lpstr>Presentación de PowerPoint</vt:lpstr>
      <vt:lpstr>Anti valores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Recuerda: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de valores en mi comunidad</dc:title>
  <dc:creator>EQUIPO</dc:creator>
  <cp:lastModifiedBy>PC02</cp:lastModifiedBy>
  <cp:revision>9</cp:revision>
  <dcterms:created xsi:type="dcterms:W3CDTF">2015-05-06T21:59:29Z</dcterms:created>
  <dcterms:modified xsi:type="dcterms:W3CDTF">2015-05-07T17:05:57Z</dcterms:modified>
</cp:coreProperties>
</file>