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2" r:id="rId1"/>
  </p:sldMasterIdLst>
  <p:notesMasterIdLst>
    <p:notesMasterId r:id="rId17"/>
  </p:notesMasterIdLst>
  <p:sldIdLst>
    <p:sldId id="256" r:id="rId2"/>
    <p:sldId id="266" r:id="rId3"/>
    <p:sldId id="280" r:id="rId4"/>
    <p:sldId id="267" r:id="rId5"/>
    <p:sldId id="272" r:id="rId6"/>
    <p:sldId id="270" r:id="rId7"/>
    <p:sldId id="277" r:id="rId8"/>
    <p:sldId id="278" r:id="rId9"/>
    <p:sldId id="274" r:id="rId10"/>
    <p:sldId id="279" r:id="rId11"/>
    <p:sldId id="273" r:id="rId12"/>
    <p:sldId id="271" r:id="rId13"/>
    <p:sldId id="268" r:id="rId14"/>
    <p:sldId id="269" r:id="rId15"/>
    <p:sldId id="281" r:id="rId16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nciano" initials="P" lastIdx="1" clrIdx="0">
    <p:extLst>
      <p:ext uri="{19B8F6BF-5375-455C-9EA6-DF929625EA0E}">
        <p15:presenceInfo xmlns:p15="http://schemas.microsoft.com/office/powerpoint/2012/main" xmlns="" userId="Poncia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777777"/>
    <a:srgbClr val="0099FF"/>
    <a:srgbClr val="003300"/>
    <a:srgbClr val="996600"/>
    <a:srgbClr val="66FF99"/>
    <a:srgbClr val="FF3300"/>
    <a:srgbClr val="0033CC"/>
    <a:srgbClr val="EF41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015" autoAdjust="0"/>
    <p:restoredTop sz="94660"/>
  </p:normalViewPr>
  <p:slideViewPr>
    <p:cSldViewPr snapToGrid="0">
      <p:cViewPr varScale="1">
        <p:scale>
          <a:sx n="62" d="100"/>
          <a:sy n="62" d="100"/>
        </p:scale>
        <p:origin x="-84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1AC43-08A1-4AAF-8024-A7808C4BE143}" type="datetimeFigureOut">
              <a:rPr lang="es-PE" smtClean="0"/>
              <a:pPr/>
              <a:t>07/05/2015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25696-44D1-4783-A3D1-72CADC2C6D1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xmlns="" val="2153188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5696-44D1-4783-A3D1-72CADC2C6D19}" type="slidenum">
              <a:rPr lang="es-PE" smtClean="0"/>
              <a:pPr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xmlns="" val="3999294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3E75-EB8D-4439-A066-4D52740FC03E}" type="datetimeFigureOut">
              <a:rPr lang="es-PE" smtClean="0"/>
              <a:pPr/>
              <a:t>07/05/2015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8DB4-0714-47DA-B3BC-BDC798F80E21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xmlns="" val="3880056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3E75-EB8D-4439-A066-4D52740FC03E}" type="datetimeFigureOut">
              <a:rPr lang="es-PE" smtClean="0"/>
              <a:pPr/>
              <a:t>07/05/2015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8DB4-0714-47DA-B3BC-BDC798F80E21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xmlns="" val="371516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3E75-EB8D-4439-A066-4D52740FC03E}" type="datetimeFigureOut">
              <a:rPr lang="es-PE" smtClean="0"/>
              <a:pPr/>
              <a:t>07/05/2015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8DB4-0714-47DA-B3BC-BDC798F80E21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xmlns="" val="1373683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3E75-EB8D-4439-A066-4D52740FC03E}" type="datetimeFigureOut">
              <a:rPr lang="es-PE" smtClean="0"/>
              <a:pPr/>
              <a:t>07/05/2015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8DB4-0714-47DA-B3BC-BDC798F80E21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839055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3E75-EB8D-4439-A066-4D52740FC03E}" type="datetimeFigureOut">
              <a:rPr lang="es-PE" smtClean="0"/>
              <a:pPr/>
              <a:t>07/05/2015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8DB4-0714-47DA-B3BC-BDC798F80E21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xmlns="" val="770668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3E75-EB8D-4439-A066-4D52740FC03E}" type="datetimeFigureOut">
              <a:rPr lang="es-PE" smtClean="0"/>
              <a:pPr/>
              <a:t>07/05/2015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8DB4-0714-47DA-B3BC-BDC798F80E21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xmlns="" val="1407527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3E75-EB8D-4439-A066-4D52740FC03E}" type="datetimeFigureOut">
              <a:rPr lang="es-PE" smtClean="0"/>
              <a:pPr/>
              <a:t>07/05/2015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8DB4-0714-47DA-B3BC-BDC798F80E21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xmlns="" val="1885469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3E75-EB8D-4439-A066-4D52740FC03E}" type="datetimeFigureOut">
              <a:rPr lang="es-PE" smtClean="0"/>
              <a:pPr/>
              <a:t>07/05/2015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8DB4-0714-47DA-B3BC-BDC798F80E21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xmlns="" val="1083215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3E75-EB8D-4439-A066-4D52740FC03E}" type="datetimeFigureOut">
              <a:rPr lang="es-PE" smtClean="0"/>
              <a:pPr/>
              <a:t>07/05/2015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8DB4-0714-47DA-B3BC-BDC798F80E21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xmlns="" val="1696091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3E75-EB8D-4439-A066-4D52740FC03E}" type="datetimeFigureOut">
              <a:rPr lang="es-PE" smtClean="0"/>
              <a:pPr/>
              <a:t>07/05/2015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8DB4-0714-47DA-B3BC-BDC798F80E21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xmlns="" val="273577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3E75-EB8D-4439-A066-4D52740FC03E}" type="datetimeFigureOut">
              <a:rPr lang="es-PE" smtClean="0"/>
              <a:pPr/>
              <a:t>07/05/2015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8DB4-0714-47DA-B3BC-BDC798F80E21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xmlns="" val="217465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3E75-EB8D-4439-A066-4D52740FC03E}" type="datetimeFigureOut">
              <a:rPr lang="es-PE" smtClean="0"/>
              <a:pPr/>
              <a:t>07/05/2015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8DB4-0714-47DA-B3BC-BDC798F80E21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xmlns="" val="121278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3E75-EB8D-4439-A066-4D52740FC03E}" type="datetimeFigureOut">
              <a:rPr lang="es-PE" smtClean="0"/>
              <a:pPr/>
              <a:t>07/05/2015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8DB4-0714-47DA-B3BC-BDC798F80E21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xmlns="" val="2998449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3E75-EB8D-4439-A066-4D52740FC03E}" type="datetimeFigureOut">
              <a:rPr lang="es-PE" smtClean="0"/>
              <a:pPr/>
              <a:t>07/05/2015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8DB4-0714-47DA-B3BC-BDC798F80E21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xmlns="" val="335200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3E75-EB8D-4439-A066-4D52740FC03E}" type="datetimeFigureOut">
              <a:rPr lang="es-PE" smtClean="0"/>
              <a:pPr/>
              <a:t>07/05/2015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8DB4-0714-47DA-B3BC-BDC798F80E21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xmlns="" val="1800480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3E75-EB8D-4439-A066-4D52740FC03E}" type="datetimeFigureOut">
              <a:rPr lang="es-PE" smtClean="0"/>
              <a:pPr/>
              <a:t>07/05/2015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8DB4-0714-47DA-B3BC-BDC798F80E21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xmlns="" val="284936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3E75-EB8D-4439-A066-4D52740FC03E}" type="datetimeFigureOut">
              <a:rPr lang="es-PE" smtClean="0"/>
              <a:pPr/>
              <a:t>07/05/2015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8DB4-0714-47DA-B3BC-BDC798F80E21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xmlns="" val="189933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37F3E75-EB8D-4439-A066-4D52740FC03E}" type="datetimeFigureOut">
              <a:rPr lang="es-PE" smtClean="0"/>
              <a:pPr/>
              <a:t>07/05/2015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C038DB4-0714-47DA-B3BC-BDC798F80E21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xmlns="" val="13830630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file:///G:\David%20Guetta%20-%20Titanium%20ft.%20Sia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David%20Guetta%20-%20Titanium%20ft.%20Sia.mp3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2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David%20Guetta%20-%20Titanium%20ft.%20Sia.mp3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1D6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982" y="304800"/>
            <a:ext cx="11873345" cy="1731818"/>
          </a:xfrm>
        </p:spPr>
        <p:txBody>
          <a:bodyPr>
            <a:normAutofit fontScale="90000"/>
          </a:bodyPr>
          <a:lstStyle/>
          <a:p>
            <a:pPr algn="ctr"/>
            <a:r>
              <a:rPr lang="es-PE" sz="4800" b="1" u="sng" dirty="0" smtClean="0">
                <a:solidFill>
                  <a:schemeClr val="bg1"/>
                </a:solidFill>
              </a:rPr>
              <a:t>DESARROLLANDO UNA CULTURA EN          </a:t>
            </a:r>
            <a:br>
              <a:rPr lang="es-PE" sz="4800" b="1" u="sng" dirty="0" smtClean="0">
                <a:solidFill>
                  <a:schemeClr val="bg1"/>
                </a:solidFill>
              </a:rPr>
            </a:br>
            <a:r>
              <a:rPr lang="es-PE" sz="4800" b="1" u="sng" dirty="0" smtClean="0">
                <a:solidFill>
                  <a:schemeClr val="bg1"/>
                </a:solidFill>
              </a:rPr>
              <a:t>VALORES</a:t>
            </a:r>
            <a:endParaRPr lang="es-PE" sz="4800" b="1" u="sng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720725" y="2363788"/>
            <a:ext cx="11471275" cy="4037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sz="2800" b="1" dirty="0" smtClean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INTRODUCCIÓN:</a:t>
            </a:r>
            <a:endParaRPr lang="es-PE" sz="2800" b="1" dirty="0">
              <a:solidFill>
                <a:srgbClr val="7030A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es-PE" sz="2400" b="1" dirty="0" smtClean="0">
                <a:solidFill>
                  <a:schemeClr val="bg1"/>
                </a:solidFill>
              </a:rPr>
              <a:t>Tenemos el agrado de presentarles este trabajo realizado en el programa Power Point.</a:t>
            </a:r>
          </a:p>
          <a:p>
            <a:pPr marL="0" indent="0">
              <a:buNone/>
            </a:pPr>
            <a:r>
              <a:rPr lang="es-PE" sz="2400" b="1" dirty="0" smtClean="0">
                <a:solidFill>
                  <a:schemeClr val="bg1"/>
                </a:solidFill>
              </a:rPr>
              <a:t>A todos los presentes, trataremos acerca de los valores y antivalores en nuestra comunidad, especialmente en el mercado “LA HERMELINDA” , también mostraremos imágenes con un pequeño comentario sea positivo o negativo.</a:t>
            </a:r>
          </a:p>
          <a:p>
            <a:pPr marL="0" indent="0">
              <a:buNone/>
            </a:pPr>
            <a:r>
              <a:rPr lang="es-PE" sz="2400" b="1" dirty="0" smtClean="0">
                <a:solidFill>
                  <a:schemeClr val="bg1"/>
                </a:solidFill>
              </a:rPr>
              <a:t>Esperamos que sea de su agrado.</a:t>
            </a:r>
          </a:p>
          <a:p>
            <a:pPr marL="0" indent="0">
              <a:buNone/>
            </a:pPr>
            <a:r>
              <a:rPr lang="es-PE" sz="2400" b="1" dirty="0"/>
              <a:t> </a:t>
            </a:r>
            <a:r>
              <a:rPr lang="es-PE" sz="2400" b="1" dirty="0" smtClean="0"/>
              <a:t>                                                                                                                        GRACIAS.</a:t>
            </a:r>
          </a:p>
        </p:txBody>
      </p:sp>
      <p:pic>
        <p:nvPicPr>
          <p:cNvPr id="6" name="David Guetta - Titanium ft. Si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66205" y="206829"/>
            <a:ext cx="609600" cy="609600"/>
          </a:xfrm>
          <a:prstGeom prst="rect">
            <a:avLst/>
          </a:prstGeom>
        </p:spPr>
      </p:pic>
      <p:pic>
        <p:nvPicPr>
          <p:cNvPr id="5" name="David Guetta - Titanium ft. Sia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396240" y="304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1486034"/>
      </p:ext>
    </p:extLst>
  </p:cSld>
  <p:clrMapOvr>
    <a:masterClrMapping/>
  </p:clrMapOvr>
  <p:transition spd="slow" advTm="2625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55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831272"/>
            <a:ext cx="12192000" cy="4987636"/>
          </a:xfrm>
        </p:spPr>
        <p:txBody>
          <a:bodyPr>
            <a:normAutofit/>
          </a:bodyPr>
          <a:lstStyle/>
          <a:p>
            <a:r>
              <a:rPr lang="es-PE" sz="12500" dirty="0" smtClean="0"/>
              <a:t>ANTIVALORES</a:t>
            </a:r>
            <a:endParaRPr lang="es-PE" sz="12500" dirty="0"/>
          </a:p>
        </p:txBody>
      </p:sp>
    </p:spTree>
    <p:extLst>
      <p:ext uri="{BB962C8B-B14F-4D97-AF65-F5344CB8AC3E}">
        <p14:creationId xmlns:p14="http://schemas.microsoft.com/office/powerpoint/2010/main" xmlns="" val="3990801795"/>
      </p:ext>
    </p:extLst>
  </p:cSld>
  <p:clrMapOvr>
    <a:masterClrMapping/>
  </p:clrMapOvr>
  <p:transition spd="slow" advTm="10616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7000" r="17000" b="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64327" y="4807528"/>
            <a:ext cx="8049491" cy="2050472"/>
          </a:xfrm>
          <a:solidFill>
            <a:srgbClr val="00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FALTA DE RESPETO: Como podemos ver en esta imagen, que personas adultas van a su destino de pie, mientras las adolescentes van cómodas.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6721047"/>
      </p:ext>
    </p:extLst>
  </p:cSld>
  <p:clrMapOvr>
    <a:masterClrMapping/>
  </p:clrMapOvr>
  <p:transition spd="slow" advTm="15415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0" r="10000" b="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199" y="4779818"/>
            <a:ext cx="9781309" cy="1870364"/>
          </a:xfrm>
          <a:solidFill>
            <a:srgbClr val="66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PEREZA: En esta imagen observamos a un señor durmiendo y no cumpliendo con sus obligaciones como padre de familia.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5376786"/>
      </p:ext>
    </p:extLst>
  </p:cSld>
  <p:clrMapOvr>
    <a:masterClrMapping/>
  </p:clrMapOvr>
  <p:transition spd="slow" advTm="16686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5000" t="2000" r="5000" b="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744" y="5126182"/>
            <a:ext cx="11014365" cy="1731818"/>
          </a:xfr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IMPRUDENCIA: En esta imagen podemos observar como nuestra compañera pone en riesgo su vida, cruzando cuando el automóvil está circulando.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6179164"/>
      </p:ext>
    </p:extLst>
  </p:cSld>
  <p:clrMapOvr>
    <a:masterClrMapping/>
  </p:clrMapOvr>
  <p:transition spd="slow" advTm="15565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821382"/>
            <a:ext cx="12192000" cy="2036618"/>
          </a:xfrm>
          <a:solidFill>
            <a:srgbClr val="00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IRRESPONSABILIDAD: En esta imagen observamos un negocio contaminado, por ende perjudica a las personas consumidoras en su salud.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933962"/>
      </p:ext>
    </p:extLst>
  </p:cSld>
  <p:clrMapOvr>
    <a:masterClrMapping/>
  </p:clrMapOvr>
  <p:transition spd="slow" advTm="21060">
    <p:wheel spokes="2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0" r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6909" y="-665019"/>
            <a:ext cx="9587346" cy="8174182"/>
          </a:xfrm>
        </p:spPr>
        <p:txBody>
          <a:bodyPr>
            <a:normAutofit/>
          </a:bodyPr>
          <a:lstStyle/>
          <a:p>
            <a:r>
              <a:rPr lang="es-PE" sz="6000" dirty="0" smtClean="0"/>
              <a:t>PRESENTADO POR: </a:t>
            </a: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r>
              <a:rPr lang="es-PE" dirty="0" smtClean="0"/>
              <a:t>*Paredes Santiago Jhajahira.</a:t>
            </a:r>
            <a:br>
              <a:rPr lang="es-PE" dirty="0" smtClean="0"/>
            </a:br>
            <a:r>
              <a:rPr lang="es-PE" dirty="0" smtClean="0"/>
              <a:t>*Riveros Lozano Lucia.</a:t>
            </a:r>
            <a:br>
              <a:rPr lang="es-PE" dirty="0" smtClean="0"/>
            </a:br>
            <a:r>
              <a:rPr lang="es-PE" dirty="0" smtClean="0"/>
              <a:t>*Ponciano Valdez Morelia.</a:t>
            </a:r>
            <a:br>
              <a:rPr lang="es-PE" dirty="0" smtClean="0"/>
            </a:br>
            <a:r>
              <a:rPr lang="es-PE" dirty="0" smtClean="0"/>
              <a:t>*Agreda Vásquez Dina.</a:t>
            </a:r>
            <a:endParaRPr lang="es-P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669192237"/>
      </p:ext>
    </p:extLst>
  </p:cSld>
  <p:clrMapOvr>
    <a:masterClrMapping/>
  </p:clrMapOvr>
  <p:transition spd="slow" advTm="45529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94762369"/>
      </p:ext>
    </p:extLst>
  </p:cSld>
  <p:clrMapOvr>
    <a:masterClrMapping/>
  </p:clrMapOvr>
  <p:transition spd="slow" advTm="8927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24691"/>
            <a:ext cx="12192000" cy="6733309"/>
          </a:xfrm>
        </p:spPr>
        <p:txBody>
          <a:bodyPr>
            <a:noAutofit/>
          </a:bodyPr>
          <a:lstStyle/>
          <a:p>
            <a:r>
              <a:rPr lang="es-PE" sz="20000" dirty="0" smtClean="0"/>
              <a:t>VALORES</a:t>
            </a:r>
            <a:endParaRPr lang="es-PE" sz="20000" dirty="0"/>
          </a:p>
        </p:txBody>
      </p:sp>
    </p:spTree>
    <p:extLst>
      <p:ext uri="{BB962C8B-B14F-4D97-AF65-F5344CB8AC3E}">
        <p14:creationId xmlns:p14="http://schemas.microsoft.com/office/powerpoint/2010/main" xmlns="" val="342432263"/>
      </p:ext>
    </p:extLst>
  </p:cSld>
  <p:clrMapOvr>
    <a:masterClrMapping/>
  </p:clrMapOvr>
  <p:transition spd="slow" advTm="802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5000" r="5000" b="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285" y="5167744"/>
            <a:ext cx="10987259" cy="1593274"/>
          </a:xfr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PACIENCIA: En esta imagen podemos apreciar la paciencia que tiene un ser humano con una persona discapacitada.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3" name="David Guetta - Titanium ft. Si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7812143"/>
      </p:ext>
    </p:extLst>
  </p:cSld>
  <p:clrMapOvr>
    <a:masterClrMapping/>
  </p:clrMapOvr>
  <p:transition spd="slow" advTm="15997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153891"/>
            <a:ext cx="12192000" cy="1704109"/>
          </a:xfr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TRABAJO: Como podemos observar que un anciano se dedica a trabajar honradamente para mejorar su calidad de vida y ser un ejemplo a seguir para sus hijos.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123011"/>
      </p:ext>
    </p:extLst>
  </p:cSld>
  <p:clrMapOvr>
    <a:masterClrMapping/>
  </p:clrMapOvr>
  <p:transition spd="slow" advTm="16967">
    <p:split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0" t="-12000" r="10000" b="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5344" y="4128654"/>
            <a:ext cx="9753601" cy="2729345"/>
          </a:xfrm>
          <a:solidFill>
            <a:srgbClr val="99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RESPONSABILIDAD: Visualizamos a los policías que están cumpliendo con su labor, </a:t>
            </a:r>
            <a:br>
              <a:rPr lang="es-PE" dirty="0" smtClean="0">
                <a:solidFill>
                  <a:schemeClr val="bg1"/>
                </a:solidFill>
              </a:rPr>
            </a:br>
            <a:r>
              <a:rPr lang="es-PE" dirty="0" smtClean="0">
                <a:solidFill>
                  <a:schemeClr val="bg1"/>
                </a:solidFill>
              </a:rPr>
              <a:t>queriendo llevar detenido a una persona que está ocasionando problemas en la vía pública. 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3" name="Mi Primer Amor [Con Letra]  Corazon Valiente (Cancion de Sam y Willy) H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927771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5210085"/>
      </p:ext>
    </p:extLst>
  </p:cSld>
  <p:clrMapOvr>
    <a:masterClrMapping/>
  </p:clrMapOvr>
  <p:transition spd="slow" advTm="15639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4000" r="14000" b="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4109" y="4793671"/>
            <a:ext cx="8769928" cy="2064329"/>
          </a:xfrm>
          <a:solidFill>
            <a:srgbClr val="77777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LABORIOSIDAD: En esta imagen visualizamos a una señora cumpliendo con su labor de limpiar las calles.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3934824"/>
      </p:ext>
    </p:extLst>
  </p:cSld>
  <p:clrMapOvr>
    <a:masterClrMapping/>
  </p:clrMapOvr>
  <p:transition spd="slow" advTm="13562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20000" r="20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8400" y="4655127"/>
            <a:ext cx="7329056" cy="2202873"/>
          </a:xfrm>
          <a:solidFill>
            <a:srgbClr val="CC0099"/>
          </a:solidFill>
          <a:ln>
            <a:solidFill>
              <a:srgbClr val="CC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AMOR: Podemos ver en esta imagen que una madre le está demostrando su amor y su tiempo incondicional a su hija.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3" name="David Guetta - Titanium ft. Si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667000" y="18288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7271548"/>
      </p:ext>
    </p:extLst>
  </p:cSld>
  <p:clrMapOvr>
    <a:masterClrMapping/>
  </p:clrMapOvr>
  <p:transition spd="slow" advTm="11607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5000" r="15000" b="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2654" y="4752108"/>
            <a:ext cx="8534401" cy="2105892"/>
          </a:xfr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IMPUNTUALIDAD: En esta imagen podemos visualizar que un grupo de compañeras no cumplieron con el tiempo establecido de la maestra.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8752410"/>
      </p:ext>
    </p:extLst>
  </p:cSld>
  <p:clrMapOvr>
    <a:masterClrMapping/>
  </p:clrMapOvr>
  <p:transition spd="slow" advTm="15143">
    <p:strips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zarra">
  <a:themeElements>
    <a:clrScheme name="Pizarr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Pizarra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zarr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TM04033929[[fn=Pizarra]]</Template>
  <TotalTime>331</TotalTime>
  <Words>289</Words>
  <Application>Microsoft Office PowerPoint</Application>
  <PresentationFormat>Personalizado</PresentationFormat>
  <Paragraphs>20</Paragraphs>
  <Slides>15</Slides>
  <Notes>1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Pizarra</vt:lpstr>
      <vt:lpstr>DESARROLLANDO UNA CULTURA EN           VALORES</vt:lpstr>
      <vt:lpstr>Diapositiva 2</vt:lpstr>
      <vt:lpstr>VALORES</vt:lpstr>
      <vt:lpstr>PACIENCIA: En esta imagen podemos apreciar la paciencia que tiene un ser humano con una persona discapacitada.</vt:lpstr>
      <vt:lpstr>TRABAJO: Como podemos observar que un anciano se dedica a trabajar honradamente para mejorar su calidad de vida y ser un ejemplo a seguir para sus hijos.</vt:lpstr>
      <vt:lpstr>RESPONSABILIDAD: Visualizamos a los policías que están cumpliendo con su labor,  queriendo llevar detenido a una persona que está ocasionando problemas en la vía pública. </vt:lpstr>
      <vt:lpstr>LABORIOSIDAD: En esta imagen visualizamos a una señora cumpliendo con su labor de limpiar las calles.</vt:lpstr>
      <vt:lpstr>AMOR: Podemos ver en esta imagen que una madre le está demostrando su amor y su tiempo incondicional a su hija.</vt:lpstr>
      <vt:lpstr>IMPUNTUALIDAD: En esta imagen podemos visualizar que un grupo de compañeras no cumplieron con el tiempo establecido de la maestra.</vt:lpstr>
      <vt:lpstr>ANTIVALORES</vt:lpstr>
      <vt:lpstr>FALTA DE RESPETO: Como podemos ver en esta imagen, que personas adultas van a su destino de pie, mientras las adolescentes van cómodas.</vt:lpstr>
      <vt:lpstr>PEREZA: En esta imagen observamos a un señor durmiendo y no cumpliendo con sus obligaciones como padre de familia.</vt:lpstr>
      <vt:lpstr>IMPRUDENCIA: En esta imagen podemos observar como nuestra compañera pone en riesgo su vida, cruzando cuando el automóvil está circulando.</vt:lpstr>
      <vt:lpstr>IRRESPONSABILIDAD: En esta imagen observamos un negocio contaminado, por ende perjudica a las personas consumidoras en su salud.</vt:lpstr>
      <vt:lpstr>PRESENTADO POR:   *Paredes Santiago Jhajahira. *Riveros Lozano Lucia. *Ponciano Valdez Morelia. *Agreda Vásquez Dina.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VALORES Y LOS ANTIVALORES</dc:title>
  <dc:creator>Ponciano</dc:creator>
  <cp:lastModifiedBy>OSCAR</cp:lastModifiedBy>
  <cp:revision>31</cp:revision>
  <dcterms:created xsi:type="dcterms:W3CDTF">2015-05-06T21:06:06Z</dcterms:created>
  <dcterms:modified xsi:type="dcterms:W3CDTF">2015-05-07T13:32:46Z</dcterms:modified>
</cp:coreProperties>
</file>